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664" r:id="rId2"/>
  </p:sldMasterIdLst>
  <p:notesMasterIdLst>
    <p:notesMasterId r:id="rId28"/>
  </p:notesMasterIdLst>
  <p:sldIdLst>
    <p:sldId id="293" r:id="rId3"/>
    <p:sldId id="273" r:id="rId4"/>
    <p:sldId id="268" r:id="rId5"/>
    <p:sldId id="274" r:id="rId6"/>
    <p:sldId id="269" r:id="rId7"/>
    <p:sldId id="275" r:id="rId8"/>
    <p:sldId id="276" r:id="rId9"/>
    <p:sldId id="277" r:id="rId10"/>
    <p:sldId id="278" r:id="rId11"/>
    <p:sldId id="279" r:id="rId12"/>
    <p:sldId id="281" r:id="rId13"/>
    <p:sldId id="282" r:id="rId14"/>
    <p:sldId id="285" r:id="rId15"/>
    <p:sldId id="286" r:id="rId16"/>
    <p:sldId id="287" r:id="rId17"/>
    <p:sldId id="270" r:id="rId18"/>
    <p:sldId id="264" r:id="rId19"/>
    <p:sldId id="263" r:id="rId20"/>
    <p:sldId id="265" r:id="rId21"/>
    <p:sldId id="266" r:id="rId22"/>
    <p:sldId id="288" r:id="rId23"/>
    <p:sldId id="289" r:id="rId24"/>
    <p:sldId id="290" r:id="rId25"/>
    <p:sldId id="291" r:id="rId26"/>
    <p:sldId id="267" r:id="rId27"/>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 userDrawn="1">
          <p15:clr>
            <a:srgbClr val="A4A3A4"/>
          </p15:clr>
        </p15:guide>
        <p15:guide id="3" orient="horz" pos="912" userDrawn="1">
          <p15:clr>
            <a:srgbClr val="A4A3A4"/>
          </p15:clr>
        </p15:guide>
        <p15:guide id="5" pos="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E13"/>
    <a:srgbClr val="213163"/>
    <a:srgbClr val="002060"/>
    <a:srgbClr val="FFE600"/>
    <a:srgbClr val="C00000"/>
    <a:srgbClr val="FFFFFF"/>
    <a:srgbClr val="FCF3C0"/>
    <a:srgbClr val="F8E156"/>
    <a:srgbClr val="3278B2"/>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FD63B-2061-4AA5-832D-98A024FB2FBA}" v="18" dt="2025-07-16T12:44:27.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2129" autoAdjust="0"/>
  </p:normalViewPr>
  <p:slideViewPr>
    <p:cSldViewPr>
      <p:cViewPr>
        <p:scale>
          <a:sx n="80" d="100"/>
          <a:sy n="80" d="100"/>
        </p:scale>
        <p:origin x="715" y="67"/>
      </p:cViewPr>
      <p:guideLst>
        <p:guide orient="horz" pos="672"/>
        <p:guide orient="horz" pos="912"/>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Kaisar" userId="9c081128-0687-4cc5-906f-c826450d4c39" providerId="ADAL" clId="{671FD63B-2061-4AA5-832D-98A024FB2FBA}"/>
    <pc:docChg chg="undo custSel addSld delSld modSld addMainMaster modMainMaster">
      <pc:chgData name="Mohd Kaisar" userId="9c081128-0687-4cc5-906f-c826450d4c39" providerId="ADAL" clId="{671FD63B-2061-4AA5-832D-98A024FB2FBA}" dt="2025-07-16T12:48:14.916" v="236" actId="1076"/>
      <pc:docMkLst>
        <pc:docMk/>
      </pc:docMkLst>
      <pc:sldChg chg="addSp delSp modSp add mod">
        <pc:chgData name="Mohd Kaisar" userId="9c081128-0687-4cc5-906f-c826450d4c39" providerId="ADAL" clId="{671FD63B-2061-4AA5-832D-98A024FB2FBA}" dt="2025-07-16T12:46:28.502" v="233" actId="1037"/>
        <pc:sldMkLst>
          <pc:docMk/>
          <pc:sldMk cId="0" sldId="256"/>
        </pc:sldMkLst>
        <pc:spChg chg="mod">
          <ac:chgData name="Mohd Kaisar" userId="9c081128-0687-4cc5-906f-c826450d4c39" providerId="ADAL" clId="{671FD63B-2061-4AA5-832D-98A024FB2FBA}" dt="2025-07-16T12:42:31.726" v="159" actId="1076"/>
          <ac:spMkLst>
            <pc:docMk/>
            <pc:sldMk cId="0" sldId="256"/>
            <ac:spMk id="2" creationId="{00000000-0000-0000-0000-000000000000}"/>
          </ac:spMkLst>
        </pc:spChg>
        <pc:spChg chg="add del mod">
          <ac:chgData name="Mohd Kaisar" userId="9c081128-0687-4cc5-906f-c826450d4c39" providerId="ADAL" clId="{671FD63B-2061-4AA5-832D-98A024FB2FBA}" dt="2025-07-16T12:40:21.885" v="137" actId="478"/>
          <ac:spMkLst>
            <pc:docMk/>
            <pc:sldMk cId="0" sldId="256"/>
            <ac:spMk id="3" creationId="{672710B0-CBD3-EC44-6D62-F5DCE56BF405}"/>
          </ac:spMkLst>
        </pc:spChg>
        <pc:spChg chg="mod">
          <ac:chgData name="Mohd Kaisar" userId="9c081128-0687-4cc5-906f-c826450d4c39" providerId="ADAL" clId="{671FD63B-2061-4AA5-832D-98A024FB2FBA}" dt="2025-07-16T12:40:06.780" v="129" actId="1076"/>
          <ac:spMkLst>
            <pc:docMk/>
            <pc:sldMk cId="0" sldId="256"/>
            <ac:spMk id="30" creationId="{00000000-0000-0000-0000-000000000000}"/>
          </ac:spMkLst>
        </pc:spChg>
        <pc:spChg chg="mod">
          <ac:chgData name="Mohd Kaisar" userId="9c081128-0687-4cc5-906f-c826450d4c39" providerId="ADAL" clId="{671FD63B-2061-4AA5-832D-98A024FB2FBA}" dt="2025-07-16T12:46:28.502" v="233" actId="1037"/>
          <ac:spMkLst>
            <pc:docMk/>
            <pc:sldMk cId="0" sldId="256"/>
            <ac:spMk id="43" creationId="{00000000-0000-0000-0000-000000000000}"/>
          </ac:spMkLst>
        </pc:spChg>
        <pc:spChg chg="mod">
          <ac:chgData name="Mohd Kaisar" userId="9c081128-0687-4cc5-906f-c826450d4c39" providerId="ADAL" clId="{671FD63B-2061-4AA5-832D-98A024FB2FBA}" dt="2025-07-16T12:46:28.502" v="233" actId="1037"/>
          <ac:spMkLst>
            <pc:docMk/>
            <pc:sldMk cId="0" sldId="256"/>
            <ac:spMk id="44" creationId="{00000000-0000-0000-0000-000000000000}"/>
          </ac:spMkLst>
        </pc:spChg>
        <pc:grpChg chg="del">
          <ac:chgData name="Mohd Kaisar" userId="9c081128-0687-4cc5-906f-c826450d4c39" providerId="ADAL" clId="{671FD63B-2061-4AA5-832D-98A024FB2FBA}" dt="2025-07-16T12:43:20.430" v="167" actId="478"/>
          <ac:grpSpMkLst>
            <pc:docMk/>
            <pc:sldMk cId="0" sldId="256"/>
            <ac:grpSpMk id="14" creationId="{00000000-0000-0000-0000-000000000000}"/>
          </ac:grpSpMkLst>
        </pc:grpChg>
        <pc:grpChg chg="del mod">
          <ac:chgData name="Mohd Kaisar" userId="9c081128-0687-4cc5-906f-c826450d4c39" providerId="ADAL" clId="{671FD63B-2061-4AA5-832D-98A024FB2FBA}" dt="2025-07-16T12:43:18.405" v="165" actId="478"/>
          <ac:grpSpMkLst>
            <pc:docMk/>
            <pc:sldMk cId="0" sldId="256"/>
            <ac:grpSpMk id="17" creationId="{00000000-0000-0000-0000-000000000000}"/>
          </ac:grpSpMkLst>
        </pc:grpChg>
        <pc:grpChg chg="del mod">
          <ac:chgData name="Mohd Kaisar" userId="9c081128-0687-4cc5-906f-c826450d4c39" providerId="ADAL" clId="{671FD63B-2061-4AA5-832D-98A024FB2FBA}" dt="2025-07-16T12:42:23.309" v="152" actId="478"/>
          <ac:grpSpMkLst>
            <pc:docMk/>
            <pc:sldMk cId="0" sldId="256"/>
            <ac:grpSpMk id="35" creationId="{00000000-0000-0000-0000-000000000000}"/>
          </ac:grpSpMkLst>
        </pc:grpChg>
        <pc:grpChg chg="del">
          <ac:chgData name="Mohd Kaisar" userId="9c081128-0687-4cc5-906f-c826450d4c39" providerId="ADAL" clId="{671FD63B-2061-4AA5-832D-98A024FB2FBA}" dt="2025-07-16T12:43:19.605" v="166" actId="478"/>
          <ac:grpSpMkLst>
            <pc:docMk/>
            <pc:sldMk cId="0" sldId="256"/>
            <ac:grpSpMk id="37" creationId="{00000000-0000-0000-0000-000000000000}"/>
          </ac:grpSpMkLst>
        </pc:grpChg>
        <pc:picChg chg="add del mod modCrop">
          <ac:chgData name="Mohd Kaisar" userId="9c081128-0687-4cc5-906f-c826450d4c39" providerId="ADAL" clId="{671FD63B-2061-4AA5-832D-98A024FB2FBA}" dt="2025-07-16T12:42:22.265" v="151" actId="21"/>
          <ac:picMkLst>
            <pc:docMk/>
            <pc:sldMk cId="0" sldId="256"/>
            <ac:picMk id="29" creationId="{1E60AAE9-5643-07E1-0BD2-B447F7083C71}"/>
          </ac:picMkLst>
        </pc:picChg>
        <pc:picChg chg="add mod">
          <ac:chgData name="Mohd Kaisar" userId="9c081128-0687-4cc5-906f-c826450d4c39" providerId="ADAL" clId="{671FD63B-2061-4AA5-832D-98A024FB2FBA}" dt="2025-07-16T12:42:26.394" v="157" actId="1035"/>
          <ac:picMkLst>
            <pc:docMk/>
            <pc:sldMk cId="0" sldId="256"/>
            <ac:picMk id="45" creationId="{1E60AAE9-5643-07E1-0BD2-B447F7083C71}"/>
          </ac:picMkLst>
        </pc:picChg>
        <pc:picChg chg="add mod">
          <ac:chgData name="Mohd Kaisar" userId="9c081128-0687-4cc5-906f-c826450d4c39" providerId="ADAL" clId="{671FD63B-2061-4AA5-832D-98A024FB2FBA}" dt="2025-07-16T12:43:37.957" v="171" actId="1076"/>
          <ac:picMkLst>
            <pc:docMk/>
            <pc:sldMk cId="0" sldId="256"/>
            <ac:picMk id="46" creationId="{1F12B121-E782-785C-AB3C-4EED4E66E3B2}"/>
          </ac:picMkLst>
        </pc:picChg>
      </pc:sldChg>
      <pc:sldChg chg="addSp delSp modSp mod">
        <pc:chgData name="Mohd Kaisar" userId="9c081128-0687-4cc5-906f-c826450d4c39" providerId="ADAL" clId="{671FD63B-2061-4AA5-832D-98A024FB2FBA}" dt="2025-07-16T12:48:14.916" v="236" actId="1076"/>
        <pc:sldMkLst>
          <pc:docMk/>
          <pc:sldMk cId="62280004" sldId="265"/>
        </pc:sldMkLst>
        <pc:spChg chg="del mod">
          <ac:chgData name="Mohd Kaisar" userId="9c081128-0687-4cc5-906f-c826450d4c39" providerId="ADAL" clId="{671FD63B-2061-4AA5-832D-98A024FB2FBA}" dt="2025-07-16T12:18:34.970" v="66" actId="478"/>
          <ac:spMkLst>
            <pc:docMk/>
            <pc:sldMk cId="62280004" sldId="265"/>
            <ac:spMk id="24" creationId="{666AE3B9-E5B5-09AF-47F9-3EA5EF3DD9A2}"/>
          </ac:spMkLst>
        </pc:spChg>
        <pc:grpChg chg="mod">
          <ac:chgData name="Mohd Kaisar" userId="9c081128-0687-4cc5-906f-c826450d4c39" providerId="ADAL" clId="{671FD63B-2061-4AA5-832D-98A024FB2FBA}" dt="2025-07-16T12:48:14.916" v="236" actId="1076"/>
          <ac:grpSpMkLst>
            <pc:docMk/>
            <pc:sldMk cId="62280004" sldId="265"/>
            <ac:grpSpMk id="41" creationId="{27E17DAE-20EA-374A-EFA8-B396D021182A}"/>
          </ac:grpSpMkLst>
        </pc:grpChg>
        <pc:picChg chg="add mod">
          <ac:chgData name="Mohd Kaisar" userId="9c081128-0687-4cc5-906f-c826450d4c39" providerId="ADAL" clId="{671FD63B-2061-4AA5-832D-98A024FB2FBA}" dt="2025-07-16T12:20:11.230" v="85" actId="1076"/>
          <ac:picMkLst>
            <pc:docMk/>
            <pc:sldMk cId="62280004" sldId="265"/>
            <ac:picMk id="3" creationId="{35FF7610-A516-AE1D-C9BE-C340FD994972}"/>
          </ac:picMkLst>
        </pc:picChg>
      </pc:sldChg>
      <pc:sldChg chg="addSp delSp modSp add del mod modClrScheme chgLayout">
        <pc:chgData name="Mohd Kaisar" userId="9c081128-0687-4cc5-906f-c826450d4c39" providerId="ADAL" clId="{671FD63B-2061-4AA5-832D-98A024FB2FBA}" dt="2025-07-16T12:44:04.578" v="172" actId="47"/>
        <pc:sldMkLst>
          <pc:docMk/>
          <pc:sldMk cId="740663529" sldId="272"/>
        </pc:sldMkLst>
        <pc:spChg chg="add mod">
          <ac:chgData name="Mohd Kaisar" userId="9c081128-0687-4cc5-906f-c826450d4c39" providerId="ADAL" clId="{671FD63B-2061-4AA5-832D-98A024FB2FBA}" dt="2025-07-16T12:24:20.459" v="105" actId="2085"/>
          <ac:spMkLst>
            <pc:docMk/>
            <pc:sldMk cId="740663529" sldId="272"/>
            <ac:spMk id="2" creationId="{D0073AA7-F33B-5FD0-64A2-5411E69C447D}"/>
          </ac:spMkLst>
        </pc:spChg>
        <pc:spChg chg="mod">
          <ac:chgData name="Mohd Kaisar" userId="9c081128-0687-4cc5-906f-c826450d4c39" providerId="ADAL" clId="{671FD63B-2061-4AA5-832D-98A024FB2FBA}" dt="2025-07-16T12:24:13.710" v="103"/>
          <ac:spMkLst>
            <pc:docMk/>
            <pc:sldMk cId="740663529" sldId="272"/>
            <ac:spMk id="4" creationId="{68E0767E-4A1E-599D-B51B-FC4A3B185BC4}"/>
          </ac:spMkLst>
        </pc:spChg>
        <pc:spChg chg="mod">
          <ac:chgData name="Mohd Kaisar" userId="9c081128-0687-4cc5-906f-c826450d4c39" providerId="ADAL" clId="{671FD63B-2061-4AA5-832D-98A024FB2FBA}" dt="2025-07-16T12:24:13.710" v="103"/>
          <ac:spMkLst>
            <pc:docMk/>
            <pc:sldMk cId="740663529" sldId="272"/>
            <ac:spMk id="5" creationId="{86168FBE-6D89-9786-5998-B6C4D6947525}"/>
          </ac:spMkLst>
        </pc:spChg>
        <pc:spChg chg="mod">
          <ac:chgData name="Mohd Kaisar" userId="9c081128-0687-4cc5-906f-c826450d4c39" providerId="ADAL" clId="{671FD63B-2061-4AA5-832D-98A024FB2FBA}" dt="2025-07-16T12:24:13.710" v="103"/>
          <ac:spMkLst>
            <pc:docMk/>
            <pc:sldMk cId="740663529" sldId="272"/>
            <ac:spMk id="7" creationId="{E95970C7-562E-BBD0-D8C9-FB37F30EE125}"/>
          </ac:spMkLst>
        </pc:spChg>
        <pc:spChg chg="mod">
          <ac:chgData name="Mohd Kaisar" userId="9c081128-0687-4cc5-906f-c826450d4c39" providerId="ADAL" clId="{671FD63B-2061-4AA5-832D-98A024FB2FBA}" dt="2025-07-16T12:24:13.710" v="103"/>
          <ac:spMkLst>
            <pc:docMk/>
            <pc:sldMk cId="740663529" sldId="272"/>
            <ac:spMk id="8" creationId="{DE20DF31-0F6F-EC3C-3115-55204E0E2DD3}"/>
          </ac:spMkLst>
        </pc:spChg>
        <pc:spChg chg="add del">
          <ac:chgData name="Mohd Kaisar" userId="9c081128-0687-4cc5-906f-c826450d4c39" providerId="ADAL" clId="{671FD63B-2061-4AA5-832D-98A024FB2FBA}" dt="2025-07-16T12:22:25.742" v="88" actId="478"/>
          <ac:spMkLst>
            <pc:docMk/>
            <pc:sldMk cId="740663529" sldId="272"/>
            <ac:spMk id="62" creationId="{818F8FBA-C1B4-999D-8CD1-DBBD63FE7A3D}"/>
          </ac:spMkLst>
        </pc:spChg>
        <pc:spChg chg="mod">
          <ac:chgData name="Mohd Kaisar" userId="9c081128-0687-4cc5-906f-c826450d4c39" providerId="ADAL" clId="{671FD63B-2061-4AA5-832D-98A024FB2FBA}" dt="2025-07-16T12:40:10.785" v="131" actId="1076"/>
          <ac:spMkLst>
            <pc:docMk/>
            <pc:sldMk cId="740663529" sldId="272"/>
            <ac:spMk id="64" creationId="{32F43B62-66A6-0AFD-A25E-1A42AACD6A4D}"/>
          </ac:spMkLst>
        </pc:spChg>
        <pc:spChg chg="del mod topLvl">
          <ac:chgData name="Mohd Kaisar" userId="9c081128-0687-4cc5-906f-c826450d4c39" providerId="ADAL" clId="{671FD63B-2061-4AA5-832D-98A024FB2FBA}" dt="2025-07-15T11:35:44.215" v="4" actId="478"/>
          <ac:spMkLst>
            <pc:docMk/>
            <pc:sldMk cId="740663529" sldId="272"/>
            <ac:spMk id="69" creationId="{C6EC27A9-F96B-0FCC-9081-B0FACD2F6501}"/>
          </ac:spMkLst>
        </pc:spChg>
        <pc:spChg chg="mod">
          <ac:chgData name="Mohd Kaisar" userId="9c081128-0687-4cc5-906f-c826450d4c39" providerId="ADAL" clId="{671FD63B-2061-4AA5-832D-98A024FB2FBA}" dt="2025-07-16T12:23:02.942" v="99" actId="1076"/>
          <ac:spMkLst>
            <pc:docMk/>
            <pc:sldMk cId="740663529" sldId="272"/>
            <ac:spMk id="100" creationId="{0FC3259C-7A6E-0612-D7FB-36D4314F5C5F}"/>
          </ac:spMkLst>
        </pc:spChg>
        <pc:grpChg chg="add mod">
          <ac:chgData name="Mohd Kaisar" userId="9c081128-0687-4cc5-906f-c826450d4c39" providerId="ADAL" clId="{671FD63B-2061-4AA5-832D-98A024FB2FBA}" dt="2025-07-16T12:24:13.710" v="103"/>
          <ac:grpSpMkLst>
            <pc:docMk/>
            <pc:sldMk cId="740663529" sldId="272"/>
            <ac:grpSpMk id="3" creationId="{3201E686-8EC1-C39A-F71B-09EFB55606C4}"/>
          </ac:grpSpMkLst>
        </pc:grpChg>
        <pc:grpChg chg="add mod">
          <ac:chgData name="Mohd Kaisar" userId="9c081128-0687-4cc5-906f-c826450d4c39" providerId="ADAL" clId="{671FD63B-2061-4AA5-832D-98A024FB2FBA}" dt="2025-07-16T12:24:13.710" v="103"/>
          <ac:grpSpMkLst>
            <pc:docMk/>
            <pc:sldMk cId="740663529" sldId="272"/>
            <ac:grpSpMk id="6" creationId="{25A0DAE6-19D4-440C-2716-2FB4D20DCAD7}"/>
          </ac:grpSpMkLst>
        </pc:grpChg>
        <pc:grpChg chg="del">
          <ac:chgData name="Mohd Kaisar" userId="9c081128-0687-4cc5-906f-c826450d4c39" providerId="ADAL" clId="{671FD63B-2061-4AA5-832D-98A024FB2FBA}" dt="2025-07-16T12:24:13.250" v="102" actId="21"/>
          <ac:grpSpMkLst>
            <pc:docMk/>
            <pc:sldMk cId="740663529" sldId="272"/>
            <ac:grpSpMk id="53" creationId="{3201E686-8EC1-C39A-F71B-09EFB55606C4}"/>
          </ac:grpSpMkLst>
        </pc:grpChg>
        <pc:grpChg chg="add del">
          <ac:chgData name="Mohd Kaisar" userId="9c081128-0687-4cc5-906f-c826450d4c39" providerId="ADAL" clId="{671FD63B-2061-4AA5-832D-98A024FB2FBA}" dt="2025-07-15T11:35:41.663" v="3" actId="165"/>
          <ac:grpSpMkLst>
            <pc:docMk/>
            <pc:sldMk cId="740663529" sldId="272"/>
            <ac:grpSpMk id="68" creationId="{836F2C37-23C4-E7C4-A6CF-AA3D1773221A}"/>
          </ac:grpSpMkLst>
        </pc:grpChg>
        <pc:grpChg chg="del">
          <ac:chgData name="Mohd Kaisar" userId="9c081128-0687-4cc5-906f-c826450d4c39" providerId="ADAL" clId="{671FD63B-2061-4AA5-832D-98A024FB2FBA}" dt="2025-07-16T12:24:13.250" v="102" actId="21"/>
          <ac:grpSpMkLst>
            <pc:docMk/>
            <pc:sldMk cId="740663529" sldId="272"/>
            <ac:grpSpMk id="91" creationId="{25A0DAE6-19D4-440C-2716-2FB4D20DCAD7}"/>
          </ac:grpSpMkLst>
        </pc:grpChg>
        <pc:grpChg chg="del mod">
          <ac:chgData name="Mohd Kaisar" userId="9c081128-0687-4cc5-906f-c826450d4c39" providerId="ADAL" clId="{671FD63B-2061-4AA5-832D-98A024FB2FBA}" dt="2025-07-16T12:26:14.785" v="123" actId="478"/>
          <ac:grpSpMkLst>
            <pc:docMk/>
            <pc:sldMk cId="740663529" sldId="272"/>
            <ac:grpSpMk id="97" creationId="{C2B4FA8E-8252-612A-C86B-C20A043EC7A4}"/>
          </ac:grpSpMkLst>
        </pc:grpChg>
        <pc:picChg chg="add mod">
          <ac:chgData name="Mohd Kaisar" userId="9c081128-0687-4cc5-906f-c826450d4c39" providerId="ADAL" clId="{671FD63B-2061-4AA5-832D-98A024FB2FBA}" dt="2025-07-16T12:26:21.314" v="125" actId="1076"/>
          <ac:picMkLst>
            <pc:docMk/>
            <pc:sldMk cId="740663529" sldId="272"/>
            <ac:picMk id="10" creationId="{0EE566F8-EB06-0257-9057-B51BAE817BA7}"/>
          </ac:picMkLst>
        </pc:picChg>
        <pc:picChg chg="mod topLvl">
          <ac:chgData name="Mohd Kaisar" userId="9c081128-0687-4cc5-906f-c826450d4c39" providerId="ADAL" clId="{671FD63B-2061-4AA5-832D-98A024FB2FBA}" dt="2025-07-15T11:35:48.738" v="6" actId="1076"/>
          <ac:picMkLst>
            <pc:docMk/>
            <pc:sldMk cId="740663529" sldId="272"/>
            <ac:picMk id="70" creationId="{DEC81FA6-D76B-146E-D7DB-7E00E19FA399}"/>
          </ac:picMkLst>
        </pc:picChg>
        <pc:picChg chg="del">
          <ac:chgData name="Mohd Kaisar" userId="9c081128-0687-4cc5-906f-c826450d4c39" providerId="ADAL" clId="{671FD63B-2061-4AA5-832D-98A024FB2FBA}" dt="2025-07-15T11:35:36.785" v="0" actId="478"/>
          <ac:picMkLst>
            <pc:docMk/>
            <pc:sldMk cId="740663529" sldId="272"/>
            <ac:picMk id="71" creationId="{5025484B-2E41-1E79-925A-98E36350B29B}"/>
          </ac:picMkLst>
        </pc:picChg>
        <pc:cxnChg chg="del mod topLvl">
          <ac:chgData name="Mohd Kaisar" userId="9c081128-0687-4cc5-906f-c826450d4c39" providerId="ADAL" clId="{671FD63B-2061-4AA5-832D-98A024FB2FBA}" dt="2025-07-15T11:35:45.077" v="5" actId="478"/>
          <ac:cxnSpMkLst>
            <pc:docMk/>
            <pc:sldMk cId="740663529" sldId="272"/>
            <ac:cxnSpMk id="72" creationId="{A6B6A6AD-EE14-CA62-20EC-8D84CA4C34AD}"/>
          </ac:cxnSpMkLst>
        </pc:cxnChg>
      </pc:sldChg>
      <pc:sldChg chg="add del">
        <pc:chgData name="Mohd Kaisar" userId="9c081128-0687-4cc5-906f-c826450d4c39" providerId="ADAL" clId="{671FD63B-2061-4AA5-832D-98A024FB2FBA}" dt="2025-07-16T12:47:44.186" v="234" actId="47"/>
        <pc:sldMkLst>
          <pc:docMk/>
          <pc:sldMk cId="1571600081" sldId="275"/>
        </pc:sldMkLst>
      </pc:sldChg>
      <pc:sldMasterChg chg="addSp delSp modSp mod">
        <pc:chgData name="Mohd Kaisar" userId="9c081128-0687-4cc5-906f-c826450d4c39" providerId="ADAL" clId="{671FD63B-2061-4AA5-832D-98A024FB2FBA}" dt="2025-07-16T12:17:55.813" v="60" actId="207"/>
        <pc:sldMasterMkLst>
          <pc:docMk/>
          <pc:sldMasterMk cId="3087201848" sldId="2147483661"/>
        </pc:sldMasterMkLst>
        <pc:spChg chg="mod topLvl">
          <ac:chgData name="Mohd Kaisar" userId="9c081128-0687-4cc5-906f-c826450d4c39" providerId="ADAL" clId="{671FD63B-2061-4AA5-832D-98A024FB2FBA}" dt="2025-07-16T12:17:55.813" v="60" actId="207"/>
          <ac:spMkLst>
            <pc:docMk/>
            <pc:sldMasterMk cId="3087201848" sldId="2147483661"/>
            <ac:spMk id="3" creationId="{E6A62E7C-B7C7-E07D-38B0-7E9DBE53FBF5}"/>
          </ac:spMkLst>
        </pc:spChg>
        <pc:spChg chg="mod topLvl">
          <ac:chgData name="Mohd Kaisar" userId="9c081128-0687-4cc5-906f-c826450d4c39" providerId="ADAL" clId="{671FD63B-2061-4AA5-832D-98A024FB2FBA}" dt="2025-07-16T12:14:16.822" v="23" actId="207"/>
          <ac:spMkLst>
            <pc:docMk/>
            <pc:sldMasterMk cId="3087201848" sldId="2147483661"/>
            <ac:spMk id="6" creationId="{0078F538-F7F7-D16F-6929-7CD95D2D08D4}"/>
          </ac:spMkLst>
        </pc:spChg>
        <pc:spChg chg="mod">
          <ac:chgData name="Mohd Kaisar" userId="9c081128-0687-4cc5-906f-c826450d4c39" providerId="ADAL" clId="{671FD63B-2061-4AA5-832D-98A024FB2FBA}" dt="2025-07-16T12:15:48.113" v="39" actId="1076"/>
          <ac:spMkLst>
            <pc:docMk/>
            <pc:sldMasterMk cId="3087201848" sldId="2147483661"/>
            <ac:spMk id="9" creationId="{4436090B-0864-8EAA-2D3E-D976C74FA41F}"/>
          </ac:spMkLst>
        </pc:spChg>
        <pc:spChg chg="del topLvl">
          <ac:chgData name="Mohd Kaisar" userId="9c081128-0687-4cc5-906f-c826450d4c39" providerId="ADAL" clId="{671FD63B-2061-4AA5-832D-98A024FB2FBA}" dt="2025-07-16T12:16:12.460" v="48" actId="478"/>
          <ac:spMkLst>
            <pc:docMk/>
            <pc:sldMasterMk cId="3087201848" sldId="2147483661"/>
            <ac:spMk id="10" creationId="{BFF52187-21A0-FAE1-91DD-D25DB769055A}"/>
          </ac:spMkLst>
        </pc:spChg>
        <pc:spChg chg="del">
          <ac:chgData name="Mohd Kaisar" userId="9c081128-0687-4cc5-906f-c826450d4c39" providerId="ADAL" clId="{671FD63B-2061-4AA5-832D-98A024FB2FBA}" dt="2025-07-16T12:16:06.434" v="44" actId="478"/>
          <ac:spMkLst>
            <pc:docMk/>
            <pc:sldMasterMk cId="3087201848" sldId="2147483661"/>
            <ac:spMk id="11" creationId="{D37F9448-9FD3-2A17-5850-CD837E231262}"/>
          </ac:spMkLst>
        </pc:spChg>
        <pc:spChg chg="del">
          <ac:chgData name="Mohd Kaisar" userId="9c081128-0687-4cc5-906f-c826450d4c39" providerId="ADAL" clId="{671FD63B-2061-4AA5-832D-98A024FB2FBA}" dt="2025-07-16T12:16:08.197" v="45" actId="478"/>
          <ac:spMkLst>
            <pc:docMk/>
            <pc:sldMasterMk cId="3087201848" sldId="2147483661"/>
            <ac:spMk id="12" creationId="{65762B44-0C34-621C-DE9C-4FCF251A92F3}"/>
          </ac:spMkLst>
        </pc:spChg>
        <pc:spChg chg="add del topLvl">
          <ac:chgData name="Mohd Kaisar" userId="9c081128-0687-4cc5-906f-c826450d4c39" providerId="ADAL" clId="{671FD63B-2061-4AA5-832D-98A024FB2FBA}" dt="2025-07-16T12:13:27.958" v="13" actId="478"/>
          <ac:spMkLst>
            <pc:docMk/>
            <pc:sldMasterMk cId="3087201848" sldId="2147483661"/>
            <ac:spMk id="20" creationId="{26B901D0-8B11-8DF4-295F-D6387A84129B}"/>
          </ac:spMkLst>
        </pc:spChg>
        <pc:spChg chg="add del mod topLvl">
          <ac:chgData name="Mohd Kaisar" userId="9c081128-0687-4cc5-906f-c826450d4c39" providerId="ADAL" clId="{671FD63B-2061-4AA5-832D-98A024FB2FBA}" dt="2025-07-16T12:13:42.383" v="20" actId="164"/>
          <ac:spMkLst>
            <pc:docMk/>
            <pc:sldMasterMk cId="3087201848" sldId="2147483661"/>
            <ac:spMk id="21" creationId="{8DA66CC4-859A-7F0A-1568-608648DEDED9}"/>
          </ac:spMkLst>
        </pc:spChg>
        <pc:spChg chg="mod">
          <ac:chgData name="Mohd Kaisar" userId="9c081128-0687-4cc5-906f-c826450d4c39" providerId="ADAL" clId="{671FD63B-2061-4AA5-832D-98A024FB2FBA}" dt="2025-07-16T12:17:37.162" v="59" actId="571"/>
          <ac:spMkLst>
            <pc:docMk/>
            <pc:sldMasterMk cId="3087201848" sldId="2147483661"/>
            <ac:spMk id="23" creationId="{36EBB3E9-8858-D29B-AA73-A2D10226129C}"/>
          </ac:spMkLst>
        </pc:spChg>
        <pc:spChg chg="mod">
          <ac:chgData name="Mohd Kaisar" userId="9c081128-0687-4cc5-906f-c826450d4c39" providerId="ADAL" clId="{671FD63B-2061-4AA5-832D-98A024FB2FBA}" dt="2025-07-16T12:17:37.162" v="59" actId="571"/>
          <ac:spMkLst>
            <pc:docMk/>
            <pc:sldMasterMk cId="3087201848" sldId="2147483661"/>
            <ac:spMk id="24" creationId="{2A47388A-B6B3-1CDD-266E-1095845B2B38}"/>
          </ac:spMkLst>
        </pc:spChg>
        <pc:grpChg chg="add mod">
          <ac:chgData name="Mohd Kaisar" userId="9c081128-0687-4cc5-906f-c826450d4c39" providerId="ADAL" clId="{671FD63B-2061-4AA5-832D-98A024FB2FBA}" dt="2025-07-16T12:17:26.812" v="58" actId="1036"/>
          <ac:grpSpMkLst>
            <pc:docMk/>
            <pc:sldMasterMk cId="3087201848" sldId="2147483661"/>
            <ac:grpSpMk id="2" creationId="{01609837-A8AD-5109-AF33-880B07B7AC84}"/>
          </ac:grpSpMkLst>
        </pc:grpChg>
        <pc:grpChg chg="del">
          <ac:chgData name="Mohd Kaisar" userId="9c081128-0687-4cc5-906f-c826450d4c39" providerId="ADAL" clId="{671FD63B-2061-4AA5-832D-98A024FB2FBA}" dt="2025-07-16T12:16:08.197" v="45" actId="478"/>
          <ac:grpSpMkLst>
            <pc:docMk/>
            <pc:sldMasterMk cId="3087201848" sldId="2147483661"/>
            <ac:grpSpMk id="13" creationId="{3A6DDC43-4121-21C7-3B96-CED3901C91BB}"/>
          </ac:grpSpMkLst>
        </pc:grpChg>
        <pc:grpChg chg="del">
          <ac:chgData name="Mohd Kaisar" userId="9c081128-0687-4cc5-906f-c826450d4c39" providerId="ADAL" clId="{671FD63B-2061-4AA5-832D-98A024FB2FBA}" dt="2025-07-16T12:13:52.841" v="22" actId="478"/>
          <ac:grpSpMkLst>
            <pc:docMk/>
            <pc:sldMasterMk cId="3087201848" sldId="2147483661"/>
            <ac:grpSpMk id="14" creationId="{5315F033-9A93-C65F-8D58-DC6378F0AF44}"/>
          </ac:grpSpMkLst>
        </pc:grpChg>
        <pc:grpChg chg="add mod">
          <ac:chgData name="Mohd Kaisar" userId="9c081128-0687-4cc5-906f-c826450d4c39" providerId="ADAL" clId="{671FD63B-2061-4AA5-832D-98A024FB2FBA}" dt="2025-07-16T12:17:37.162" v="59" actId="571"/>
          <ac:grpSpMkLst>
            <pc:docMk/>
            <pc:sldMasterMk cId="3087201848" sldId="2147483661"/>
            <ac:grpSpMk id="18" creationId="{D96F7494-3D95-9671-D6CF-793D1D5B6A69}"/>
          </ac:grpSpMkLst>
        </pc:grpChg>
        <pc:grpChg chg="add del">
          <ac:chgData name="Mohd Kaisar" userId="9c081128-0687-4cc5-906f-c826450d4c39" providerId="ADAL" clId="{671FD63B-2061-4AA5-832D-98A024FB2FBA}" dt="2025-07-16T12:16:12.460" v="48" actId="478"/>
          <ac:grpSpMkLst>
            <pc:docMk/>
            <pc:sldMasterMk cId="3087201848" sldId="2147483661"/>
            <ac:grpSpMk id="19" creationId="{9F98A119-494E-641B-2DA3-3EFEE2CAEE76}"/>
          </ac:grpSpMkLst>
        </pc:grpChg>
        <pc:grpChg chg="add del">
          <ac:chgData name="Mohd Kaisar" userId="9c081128-0687-4cc5-906f-c826450d4c39" providerId="ADAL" clId="{671FD63B-2061-4AA5-832D-98A024FB2FBA}" dt="2025-07-16T12:13:32.776" v="14" actId="165"/>
          <ac:grpSpMkLst>
            <pc:docMk/>
            <pc:sldMasterMk cId="3087201848" sldId="2147483661"/>
            <ac:grpSpMk id="22" creationId="{4181BC76-B6A6-B67D-DC52-74C28F58C919}"/>
          </ac:grpSpMkLst>
        </pc:grpChg>
        <pc:picChg chg="add del mod">
          <ac:chgData name="Mohd Kaisar" userId="9c081128-0687-4cc5-906f-c826450d4c39" providerId="ADAL" clId="{671FD63B-2061-4AA5-832D-98A024FB2FBA}" dt="2025-07-16T12:15:58.121" v="41" actId="478"/>
          <ac:picMkLst>
            <pc:docMk/>
            <pc:sldMasterMk cId="3087201848" sldId="2147483661"/>
            <ac:picMk id="7" creationId="{A4ED49AA-8289-F22F-66A8-25A49034E212}"/>
          </ac:picMkLst>
        </pc:picChg>
        <pc:picChg chg="mod">
          <ac:chgData name="Mohd Kaisar" userId="9c081128-0687-4cc5-906f-c826450d4c39" providerId="ADAL" clId="{671FD63B-2061-4AA5-832D-98A024FB2FBA}" dt="2025-07-16T12:14:37.167" v="32" actId="1038"/>
          <ac:picMkLst>
            <pc:docMk/>
            <pc:sldMasterMk cId="3087201848" sldId="2147483661"/>
            <ac:picMk id="8" creationId="{D3C2C946-B0A3-40AE-C407-13D0251B5FA5}"/>
          </ac:picMkLst>
        </pc:picChg>
      </pc:sldMasterChg>
      <pc:sldMasterChg chg="delSp modSp new mod addSldLayout">
        <pc:chgData name="Mohd Kaisar" userId="9c081128-0687-4cc5-906f-c826450d4c39" providerId="ADAL" clId="{671FD63B-2061-4AA5-832D-98A024FB2FBA}" dt="2025-07-16T12:22:43.933" v="93" actId="478"/>
        <pc:sldMasterMkLst>
          <pc:docMk/>
          <pc:sldMasterMk cId="2269232269" sldId="2147483664"/>
        </pc:sldMasterMkLst>
        <pc:spChg chg="del">
          <ac:chgData name="Mohd Kaisar" userId="9c081128-0687-4cc5-906f-c826450d4c39" providerId="ADAL" clId="{671FD63B-2061-4AA5-832D-98A024FB2FBA}" dt="2025-07-16T12:22:43.933" v="93" actId="478"/>
          <ac:spMkLst>
            <pc:docMk/>
            <pc:sldMasterMk cId="2269232269" sldId="2147483664"/>
            <ac:spMk id="2" creationId="{9289A9E9-033A-BD68-BAA2-EDEC3DD8F331}"/>
          </ac:spMkLst>
        </pc:spChg>
        <pc:spChg chg="del">
          <ac:chgData name="Mohd Kaisar" userId="9c081128-0687-4cc5-906f-c826450d4c39" providerId="ADAL" clId="{671FD63B-2061-4AA5-832D-98A024FB2FBA}" dt="2025-07-16T12:22:43.933" v="93" actId="478"/>
          <ac:spMkLst>
            <pc:docMk/>
            <pc:sldMasterMk cId="2269232269" sldId="2147483664"/>
            <ac:spMk id="3" creationId="{31D3823E-85CF-2833-1CCD-0EAE2BC31CE0}"/>
          </ac:spMkLst>
        </pc:spChg>
        <pc:spChg chg="del">
          <ac:chgData name="Mohd Kaisar" userId="9c081128-0687-4cc5-906f-c826450d4c39" providerId="ADAL" clId="{671FD63B-2061-4AA5-832D-98A024FB2FBA}" dt="2025-07-16T12:22:43.933" v="93" actId="478"/>
          <ac:spMkLst>
            <pc:docMk/>
            <pc:sldMasterMk cId="2269232269" sldId="2147483664"/>
            <ac:spMk id="4" creationId="{4F285C27-C562-E16D-A531-0E3D0C49EEE4}"/>
          </ac:spMkLst>
        </pc:spChg>
        <pc:spChg chg="del">
          <ac:chgData name="Mohd Kaisar" userId="9c081128-0687-4cc5-906f-c826450d4c39" providerId="ADAL" clId="{671FD63B-2061-4AA5-832D-98A024FB2FBA}" dt="2025-07-16T12:22:43.933" v="93" actId="478"/>
          <ac:spMkLst>
            <pc:docMk/>
            <pc:sldMasterMk cId="2269232269" sldId="2147483664"/>
            <ac:spMk id="5" creationId="{C8ED76DA-3F10-AF69-7757-0752E3B60965}"/>
          </ac:spMkLst>
        </pc:spChg>
        <pc:spChg chg="del">
          <ac:chgData name="Mohd Kaisar" userId="9c081128-0687-4cc5-906f-c826450d4c39" providerId="ADAL" clId="{671FD63B-2061-4AA5-832D-98A024FB2FBA}" dt="2025-07-16T12:22:43.933" v="93" actId="478"/>
          <ac:spMkLst>
            <pc:docMk/>
            <pc:sldMasterMk cId="2269232269" sldId="2147483664"/>
            <ac:spMk id="6" creationId="{4D2CFE9A-AA09-591E-847D-26946836AECD}"/>
          </ac:spMkLst>
        </pc:spChg>
        <pc:sldLayoutChg chg="new replId">
          <pc:chgData name="Mohd Kaisar" userId="9c081128-0687-4cc5-906f-c826450d4c39" providerId="ADAL" clId="{671FD63B-2061-4AA5-832D-98A024FB2FBA}" dt="2025-07-16T12:22:41.422" v="91" actId="6938"/>
          <pc:sldLayoutMkLst>
            <pc:docMk/>
            <pc:sldMasterMk cId="2269232269" sldId="2147483664"/>
            <pc:sldLayoutMk cId="4052932322" sldId="2147483665"/>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41507942" sldId="2147483666"/>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694683168" sldId="2147483667"/>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505531313" sldId="2147483668"/>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305340292" sldId="2147483669"/>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567814431" sldId="2147483670"/>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4137145578" sldId="2147483671"/>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636447179" sldId="2147483672"/>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485006141" sldId="2147483673"/>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2025368735" sldId="2147483674"/>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292803136" sldId="2147483675"/>
          </pc:sldLayoutMkLst>
        </pc:sldLayoutChg>
      </pc:sldMasterChg>
    </pc:docChg>
  </pc:docChgLst>
  <pc:docChgLst>
    <pc:chgData name="Mohd Kaisar" userId="9c081128-0687-4cc5-906f-c826450d4c39" providerId="ADAL" clId="{44C7847B-C20C-463A-BA60-210619A71456}"/>
    <pc:docChg chg="undo custSel addSld delSld modSld modMainMaster">
      <pc:chgData name="Mohd Kaisar" userId="9c081128-0687-4cc5-906f-c826450d4c39" providerId="ADAL" clId="{44C7847B-C20C-463A-BA60-210619A71456}" dt="2025-03-12T06:11:33.439" v="22" actId="14100"/>
      <pc:docMkLst>
        <pc:docMk/>
      </pc:docMkLst>
      <pc:sldChg chg="del">
        <pc:chgData name="Mohd Kaisar" userId="9c081128-0687-4cc5-906f-c826450d4c39" providerId="ADAL" clId="{44C7847B-C20C-463A-BA60-210619A71456}" dt="2025-03-12T06:10:54.970" v="21" actId="47"/>
        <pc:sldMkLst>
          <pc:docMk/>
          <pc:sldMk cId="3247350826" sldId="262"/>
        </pc:sldMkLst>
      </pc:sldChg>
      <pc:sldChg chg="add del">
        <pc:chgData name="Mohd Kaisar" userId="9c081128-0687-4cc5-906f-c826450d4c39" providerId="ADAL" clId="{44C7847B-C20C-463A-BA60-210619A71456}" dt="2025-03-12T06:10:54.030" v="20" actId="47"/>
        <pc:sldMkLst>
          <pc:docMk/>
          <pc:sldMk cId="2849240956" sldId="268"/>
        </pc:sldMkLst>
      </pc:sldChg>
      <pc:sldChg chg="addSp delSp modSp mod">
        <pc:chgData name="Mohd Kaisar" userId="9c081128-0687-4cc5-906f-c826450d4c39" providerId="ADAL" clId="{44C7847B-C20C-463A-BA60-210619A71456}" dt="2025-03-11T11:52:05.987" v="18" actId="164"/>
        <pc:sldMkLst>
          <pc:docMk/>
          <pc:sldMk cId="740663529" sldId="272"/>
        </pc:sldMkLst>
      </pc:sldChg>
      <pc:sldMasterChg chg="modSp mod">
        <pc:chgData name="Mohd Kaisar" userId="9c081128-0687-4cc5-906f-c826450d4c39" providerId="ADAL" clId="{44C7847B-C20C-463A-BA60-210619A71456}" dt="2025-03-12T06:11:33.439" v="22" actId="14100"/>
        <pc:sldMasterMkLst>
          <pc:docMk/>
          <pc:sldMasterMk cId="3087201848" sldId="2147483661"/>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ADAD7-F2D7-48B4-896D-80625584E88D}" type="datetimeFigureOut">
              <a:rPr lang="en-IN" smtClean="0"/>
              <a:t>11-08-2025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87AB6-0C90-4C13-BFEE-4EBE8F3CA032}" type="slidenum">
              <a:rPr lang="en-IN" smtClean="0"/>
              <a:t>‹#›</a:t>
            </a:fld>
            <a:endParaRPr lang="en-IN"/>
          </a:p>
        </p:txBody>
      </p:sp>
    </p:spTree>
    <p:extLst>
      <p:ext uri="{BB962C8B-B14F-4D97-AF65-F5344CB8AC3E}">
        <p14:creationId xmlns:p14="http://schemas.microsoft.com/office/powerpoint/2010/main" val="7087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Gemini API allows developers and educators to connect their applications with a generative AI model that can process prompts and produce meaningful text. When an application integrates Gemini, it does not have to rely entirely on manually written content. Instead, the system can send a specific query or instruction as a prompt, and the Gemini model processes this prompt to produce a relevant response. For example, a faculty member who is preparing lesson content for a subject can use Gemini to generate summaries of a concept, draft explanations for key topics, or even produce a list of key points for a class discussion. Similarly, a developer can integrate this API into an educational platform so that when a student asks a question about a topic, the platform can automatically produce a well-structured response using Gemini. The entire process works in real time, ensuring that the application behaves intelligently without requiring the developer or teacher to write every answer in advance.</a:t>
            </a:r>
            <a:endParaRPr lang="en-IN" dirty="0"/>
          </a:p>
        </p:txBody>
      </p:sp>
      <p:sp>
        <p:nvSpPr>
          <p:cNvPr id="4" name="Slide Number Placeholder 3"/>
          <p:cNvSpPr>
            <a:spLocks noGrp="1"/>
          </p:cNvSpPr>
          <p:nvPr>
            <p:ph type="sldNum" sz="quarter" idx="10"/>
          </p:nvPr>
        </p:nvSpPr>
        <p:spPr/>
        <p:txBody>
          <a:bodyPr/>
          <a:lstStyle/>
          <a:p>
            <a:fld id="{61387AB6-0C90-4C13-BFEE-4EBE8F3CA032}" type="slidenum">
              <a:rPr lang="en-IN" smtClean="0"/>
              <a:t>5</a:t>
            </a:fld>
            <a:endParaRPr lang="en-IN"/>
          </a:p>
        </p:txBody>
      </p:sp>
    </p:spTree>
    <p:extLst>
      <p:ext uri="{BB962C8B-B14F-4D97-AF65-F5344CB8AC3E}">
        <p14:creationId xmlns:p14="http://schemas.microsoft.com/office/powerpoint/2010/main" val="237259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API key has been configured, the program is ready to interact with the Gemini model. The interaction begins by sending a prompt. Before writing a prompt, it is important to think carefully about the purpose of the request. The purpose could be to generate a short summary, an explanation of a concept, a creative paragraph, or a structured output like a list or table.</a:t>
            </a:r>
          </a:p>
          <a:p>
            <a:r>
              <a:rPr lang="en-US" dirty="0"/>
              <a:t>The second step is framing the query clearly. A prompt that is vague will give results that are not useful. A clear and specific prompt helps the model to focus on the exact requirement. For example, instead of saying “Write something about programming,” a more specific prompt can be “Write a simple explanation of loops in programming for first-year students.” The third step is to use the functions provided by the Gemini library to send the prompt. These functions take the prompt text, communicate with the Gemini model, and return a response.</a:t>
            </a:r>
          </a:p>
          <a:p>
            <a:r>
              <a:rPr lang="en-US" dirty="0"/>
              <a:t>When the response comes back, it can be displayed, stored, or processed by the application. For instance, a faculty member preparing a class on sorting algorithms can send a prompt asking for a step-by-step explanation in simple language. The application connected to Gemini will receive a clear explanation that can be directly shown to students or adapted for teaching materials. Similarly, an application could take a question typed by a student and send it to Gemini to generate an instant answer.</a:t>
            </a:r>
          </a:p>
          <a:p>
            <a:endParaRPr lang="en-US" b="0" dirty="0"/>
          </a:p>
        </p:txBody>
      </p:sp>
      <p:sp>
        <p:nvSpPr>
          <p:cNvPr id="4" name="Slide Number Placeholder 3"/>
          <p:cNvSpPr>
            <a:spLocks noGrp="1"/>
          </p:cNvSpPr>
          <p:nvPr>
            <p:ph type="sldNum" sz="quarter" idx="10"/>
          </p:nvPr>
        </p:nvSpPr>
        <p:spPr/>
        <p:txBody>
          <a:bodyPr/>
          <a:lstStyle/>
          <a:p>
            <a:fld id="{61387AB6-0C90-4C13-BFEE-4EBE8F3CA032}" type="slidenum">
              <a:rPr lang="en-IN" smtClean="0"/>
              <a:t>14</a:t>
            </a:fld>
            <a:endParaRPr lang="en-IN"/>
          </a:p>
        </p:txBody>
      </p:sp>
    </p:spTree>
    <p:extLst>
      <p:ext uri="{BB962C8B-B14F-4D97-AF65-F5344CB8AC3E}">
        <p14:creationId xmlns:p14="http://schemas.microsoft.com/office/powerpoint/2010/main" val="4192078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query is sent to the Gemini model, the system processes it and generates a response. This response is returned to the program as an object that contains the text output. The first step is to access the text part of this response object. Depending on the programming language, this involves reading a specific attribute or method of the response object.</a:t>
            </a:r>
          </a:p>
          <a:p>
            <a:r>
              <a:rPr lang="en-US" dirty="0"/>
              <a:t>Once the content has been accessed, the next step is to decide how to use it. For example, the response can be directly printed on the screen during development to verify the result. In a more advanced application, the response can be shown as part of a web page, used in a chatbot interface, or saved into a file for later use. This allows flexibility in how the output is consumed by the end user.</a:t>
            </a:r>
          </a:p>
          <a:p>
            <a:r>
              <a:rPr lang="en-US" dirty="0"/>
              <a:t>The last step is post-processing if necessary. Sometimes the generated text may require formatting before it is shown to students or stored.</a:t>
            </a:r>
          </a:p>
          <a:p>
            <a:endParaRPr lang="en-US" b="0" dirty="0"/>
          </a:p>
        </p:txBody>
      </p:sp>
      <p:sp>
        <p:nvSpPr>
          <p:cNvPr id="4" name="Slide Number Placeholder 3"/>
          <p:cNvSpPr>
            <a:spLocks noGrp="1"/>
          </p:cNvSpPr>
          <p:nvPr>
            <p:ph type="sldNum" sz="quarter" idx="10"/>
          </p:nvPr>
        </p:nvSpPr>
        <p:spPr/>
        <p:txBody>
          <a:bodyPr/>
          <a:lstStyle/>
          <a:p>
            <a:fld id="{61387AB6-0C90-4C13-BFEE-4EBE8F3CA032}" type="slidenum">
              <a:rPr lang="en-IN" smtClean="0"/>
              <a:t>15</a:t>
            </a:fld>
            <a:endParaRPr lang="en-IN"/>
          </a:p>
        </p:txBody>
      </p:sp>
    </p:spTree>
    <p:extLst>
      <p:ext uri="{BB962C8B-B14F-4D97-AF65-F5344CB8AC3E}">
        <p14:creationId xmlns:p14="http://schemas.microsoft.com/office/powerpoint/2010/main" val="403037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Gemini is designed to understand text-based instructions and generate meaningful responses. The model works through an API that acts as a bridge between your software and the model itself. The way it works is very straightforward. First, the application sends a request known as a prompt. The Gemini model processes this prompt and sends back a response that the application can display or use. This can be compared to a seminar where a faculty member invites a guest expert to address questions from the audience. Instead of answering every question personally, the faculty member asks the expert, who then shares the answer. In the same way, your application sends the question to Gemini through the API and displays the answer that comes back. In real-world educational scenarios, this makes it possible to quickly generate practice questions, provide explanations to students instantly, or prepare summaries for topics without having to manually prepare each one in advance.</a:t>
            </a:r>
            <a:endParaRPr lang="en-IN" dirty="0"/>
          </a:p>
        </p:txBody>
      </p:sp>
      <p:sp>
        <p:nvSpPr>
          <p:cNvPr id="4" name="Slide Number Placeholder 3"/>
          <p:cNvSpPr>
            <a:spLocks noGrp="1"/>
          </p:cNvSpPr>
          <p:nvPr>
            <p:ph type="sldNum" sz="quarter" idx="10"/>
          </p:nvPr>
        </p:nvSpPr>
        <p:spPr/>
        <p:txBody>
          <a:bodyPr/>
          <a:lstStyle/>
          <a:p>
            <a:fld id="{61387AB6-0C90-4C13-BFEE-4EBE8F3CA032}" type="slidenum">
              <a:rPr lang="en-IN" smtClean="0"/>
              <a:t>6</a:t>
            </a:fld>
            <a:endParaRPr lang="en-IN"/>
          </a:p>
        </p:txBody>
      </p:sp>
    </p:spTree>
    <p:extLst>
      <p:ext uri="{BB962C8B-B14F-4D97-AF65-F5344CB8AC3E}">
        <p14:creationId xmlns:p14="http://schemas.microsoft.com/office/powerpoint/2010/main" val="314458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the Gemini API, the first step is to create an API key. </a:t>
            </a:r>
          </a:p>
          <a:p>
            <a:r>
              <a:rPr lang="en-US" dirty="0"/>
              <a:t>This key acts as a unique identifier that allows the platform to confirm that the requests are coming from you. </a:t>
            </a:r>
          </a:p>
          <a:p>
            <a:r>
              <a:rPr lang="en-US" dirty="0"/>
              <a:t>Without this key, your software will not be able to communicate with the Gemini model. </a:t>
            </a:r>
          </a:p>
          <a:p>
            <a:r>
              <a:rPr lang="en-US" dirty="0"/>
              <a:t>The process of generating this key is simple.</a:t>
            </a:r>
          </a:p>
          <a:p>
            <a:r>
              <a:rPr lang="en-US" dirty="0"/>
              <a:t>After creating an account on the Gemini platform, you need to visit the documentation page where you will find instructions for generating the key.</a:t>
            </a:r>
            <a:endParaRPr lang="en-IN" dirty="0"/>
          </a:p>
        </p:txBody>
      </p:sp>
      <p:sp>
        <p:nvSpPr>
          <p:cNvPr id="4" name="Slide Number Placeholder 3"/>
          <p:cNvSpPr>
            <a:spLocks noGrp="1"/>
          </p:cNvSpPr>
          <p:nvPr>
            <p:ph type="sldNum" sz="quarter" idx="10"/>
          </p:nvPr>
        </p:nvSpPr>
        <p:spPr/>
        <p:txBody>
          <a:bodyPr/>
          <a:lstStyle/>
          <a:p>
            <a:fld id="{61387AB6-0C90-4C13-BFEE-4EBE8F3CA032}" type="slidenum">
              <a:rPr lang="en-IN" smtClean="0"/>
              <a:t>7</a:t>
            </a:fld>
            <a:endParaRPr lang="en-IN"/>
          </a:p>
        </p:txBody>
      </p:sp>
    </p:spTree>
    <p:extLst>
      <p:ext uri="{BB962C8B-B14F-4D97-AF65-F5344CB8AC3E}">
        <p14:creationId xmlns:p14="http://schemas.microsoft.com/office/powerpoint/2010/main" val="47264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clicking the option to get a new key, the system will provide you with a long combination of letters and numbers.</a:t>
            </a:r>
          </a:p>
        </p:txBody>
      </p:sp>
      <p:sp>
        <p:nvSpPr>
          <p:cNvPr id="4" name="Slide Number Placeholder 3"/>
          <p:cNvSpPr>
            <a:spLocks noGrp="1"/>
          </p:cNvSpPr>
          <p:nvPr>
            <p:ph type="sldNum" sz="quarter" idx="10"/>
          </p:nvPr>
        </p:nvSpPr>
        <p:spPr/>
        <p:txBody>
          <a:bodyPr/>
          <a:lstStyle/>
          <a:p>
            <a:fld id="{61387AB6-0C90-4C13-BFEE-4EBE8F3CA032}" type="slidenum">
              <a:rPr lang="en-IN" smtClean="0"/>
              <a:t>8</a:t>
            </a:fld>
            <a:endParaRPr lang="en-IN"/>
          </a:p>
        </p:txBody>
      </p:sp>
    </p:spTree>
    <p:extLst>
      <p:ext uri="{BB962C8B-B14F-4D97-AF65-F5344CB8AC3E}">
        <p14:creationId xmlns:p14="http://schemas.microsoft.com/office/powerpoint/2010/main" val="220009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these steps to generate and get the key. This is your API key, and it is important to copy it and store it safely. </a:t>
            </a:r>
          </a:p>
        </p:txBody>
      </p:sp>
      <p:sp>
        <p:nvSpPr>
          <p:cNvPr id="4" name="Slide Number Placeholder 3"/>
          <p:cNvSpPr>
            <a:spLocks noGrp="1"/>
          </p:cNvSpPr>
          <p:nvPr>
            <p:ph type="sldNum" sz="quarter" idx="10"/>
          </p:nvPr>
        </p:nvSpPr>
        <p:spPr/>
        <p:txBody>
          <a:bodyPr/>
          <a:lstStyle/>
          <a:p>
            <a:fld id="{61387AB6-0C90-4C13-BFEE-4EBE8F3CA032}" type="slidenum">
              <a:rPr lang="en-IN" smtClean="0"/>
              <a:t>9</a:t>
            </a:fld>
            <a:endParaRPr lang="en-IN"/>
          </a:p>
        </p:txBody>
      </p:sp>
    </p:spTree>
    <p:extLst>
      <p:ext uri="{BB962C8B-B14F-4D97-AF65-F5344CB8AC3E}">
        <p14:creationId xmlns:p14="http://schemas.microsoft.com/office/powerpoint/2010/main" val="128236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should be kept confidential because anyone who has access to it can make requests that will be counted under your usage.</a:t>
            </a:r>
          </a:p>
          <a:p>
            <a:r>
              <a:rPr lang="en-US" dirty="0"/>
              <a:t>This can be compared to how a research lab uses ID cards. Only those with valid cards can enter and access the facilities. Similarly, the Gemini API key acts like a digital entry pass. Without this key, the system will not allow your application to interact with Gemini.</a:t>
            </a:r>
          </a:p>
        </p:txBody>
      </p:sp>
      <p:sp>
        <p:nvSpPr>
          <p:cNvPr id="4" name="Slide Number Placeholder 3"/>
          <p:cNvSpPr>
            <a:spLocks noGrp="1"/>
          </p:cNvSpPr>
          <p:nvPr>
            <p:ph type="sldNum" sz="quarter" idx="10"/>
          </p:nvPr>
        </p:nvSpPr>
        <p:spPr/>
        <p:txBody>
          <a:bodyPr/>
          <a:lstStyle/>
          <a:p>
            <a:fld id="{61387AB6-0C90-4C13-BFEE-4EBE8F3CA032}" type="slidenum">
              <a:rPr lang="en-IN" smtClean="0"/>
              <a:t>10</a:t>
            </a:fld>
            <a:endParaRPr lang="en-IN"/>
          </a:p>
        </p:txBody>
      </p:sp>
    </p:spTree>
    <p:extLst>
      <p:ext uri="{BB962C8B-B14F-4D97-AF65-F5344CB8AC3E}">
        <p14:creationId xmlns:p14="http://schemas.microsoft.com/office/powerpoint/2010/main" val="259647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work with Gemini more efficiently, a ready-made programming library is provided. Without such a library, a developer would need to manually write network request code, handle responses, and manage the entire connection process. The library makes this process simple by providing pre-built functions.</a:t>
            </a:r>
          </a:p>
          <a:p>
            <a:r>
              <a:rPr lang="en-US" b="0" dirty="0"/>
              <a:t>The steps are straightforward. You first open your coding environment, which can be an Integrated Development Environment, a command prompt, or a simple terminal. Then you use the package manager to install the library.</a:t>
            </a:r>
          </a:p>
          <a:p>
            <a:endParaRPr lang="en-US" b="0" dirty="0"/>
          </a:p>
          <a:p>
            <a:r>
              <a:rPr lang="en-US" b="0" dirty="0"/>
              <a:t>For example, in Python, the command is </a:t>
            </a:r>
            <a:r>
              <a:rPr lang="en-US" b="1" i="1" dirty="0"/>
              <a:t>pip install google-</a:t>
            </a:r>
            <a:r>
              <a:rPr lang="en-US" b="1" i="1" dirty="0" err="1"/>
              <a:t>generativeai</a:t>
            </a:r>
            <a:r>
              <a:rPr lang="en-US" b="0" dirty="0"/>
              <a:t>.</a:t>
            </a:r>
          </a:p>
        </p:txBody>
      </p:sp>
      <p:sp>
        <p:nvSpPr>
          <p:cNvPr id="4" name="Slide Number Placeholder 3"/>
          <p:cNvSpPr>
            <a:spLocks noGrp="1"/>
          </p:cNvSpPr>
          <p:nvPr>
            <p:ph type="sldNum" sz="quarter" idx="10"/>
          </p:nvPr>
        </p:nvSpPr>
        <p:spPr/>
        <p:txBody>
          <a:bodyPr/>
          <a:lstStyle/>
          <a:p>
            <a:fld id="{61387AB6-0C90-4C13-BFEE-4EBE8F3CA032}" type="slidenum">
              <a:rPr lang="en-IN" smtClean="0"/>
              <a:t>11</a:t>
            </a:fld>
            <a:endParaRPr lang="en-IN"/>
          </a:p>
        </p:txBody>
      </p:sp>
    </p:spTree>
    <p:extLst>
      <p:ext uri="{BB962C8B-B14F-4D97-AF65-F5344CB8AC3E}">
        <p14:creationId xmlns:p14="http://schemas.microsoft.com/office/powerpoint/2010/main" val="51701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the installation, it is important to check that the process completes without showing errors.</a:t>
            </a:r>
          </a:p>
          <a:p>
            <a:r>
              <a:rPr lang="en-US" b="0" dirty="0"/>
              <a:t>Once this is done, the library is ready to use in your code.</a:t>
            </a:r>
          </a:p>
          <a:p>
            <a:r>
              <a:rPr lang="en-US" b="0" dirty="0"/>
              <a:t>You can import it into a Python program by using the line </a:t>
            </a:r>
            <a:r>
              <a:rPr lang="en-US" b="1" i="1" dirty="0"/>
              <a:t>import </a:t>
            </a:r>
            <a:r>
              <a:rPr lang="en-US" b="1" i="1" dirty="0" err="1"/>
              <a:t>google.generativeai</a:t>
            </a:r>
            <a:r>
              <a:rPr lang="en-US" b="1" i="1" dirty="0"/>
              <a:t> as </a:t>
            </a:r>
            <a:r>
              <a:rPr lang="en-US" b="1" i="1" dirty="0" err="1"/>
              <a:t>genai</a:t>
            </a:r>
            <a:r>
              <a:rPr lang="en-US" b="0" dirty="0"/>
              <a:t>.</a:t>
            </a:r>
          </a:p>
          <a:p>
            <a:endParaRPr lang="en-US" b="0" dirty="0"/>
          </a:p>
          <a:p>
            <a:r>
              <a:rPr lang="en-US" b="0" dirty="0"/>
              <a:t>This step can be compared to a teacher using ready-made teaching aids in a classroom. Instead of spending time creating every chart, diagram, or model from scratch, the teacher uses these ready-made resources to save time and effort. Similarly, the library provides all the essential tools needed to communicate with Gemini without having to manually build everything.</a:t>
            </a:r>
          </a:p>
        </p:txBody>
      </p:sp>
      <p:sp>
        <p:nvSpPr>
          <p:cNvPr id="4" name="Slide Number Placeholder 3"/>
          <p:cNvSpPr>
            <a:spLocks noGrp="1"/>
          </p:cNvSpPr>
          <p:nvPr>
            <p:ph type="sldNum" sz="quarter" idx="10"/>
          </p:nvPr>
        </p:nvSpPr>
        <p:spPr/>
        <p:txBody>
          <a:bodyPr/>
          <a:lstStyle/>
          <a:p>
            <a:fld id="{61387AB6-0C90-4C13-BFEE-4EBE8F3CA032}" type="slidenum">
              <a:rPr lang="en-IN" smtClean="0"/>
              <a:t>12</a:t>
            </a:fld>
            <a:endParaRPr lang="en-IN"/>
          </a:p>
        </p:txBody>
      </p:sp>
    </p:spTree>
    <p:extLst>
      <p:ext uri="{BB962C8B-B14F-4D97-AF65-F5344CB8AC3E}">
        <p14:creationId xmlns:p14="http://schemas.microsoft.com/office/powerpoint/2010/main" val="5828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 the Gemini library is installed, it cannot work unless the system knows that the request is coming from an authorized user. This is why adding an API key is essential. The API key acts as a pass that proves your identity to the Gemini system. Without this key, no request will be accepted or processed.</a:t>
            </a:r>
          </a:p>
          <a:p>
            <a:r>
              <a:rPr lang="en-US" b="0" dirty="0"/>
              <a:t>The preferred way to store the API key is by placing it in an environment variable. This keeps the key separate from your program code. It is like keeping an ID card in a safe place such as a wallet rather than leaving it on a desk where others can pick it up. When the program runs, it can access the key from the environment variable without revealing it inside the code.</a:t>
            </a:r>
          </a:p>
          <a:p>
            <a:r>
              <a:rPr lang="en-US" b="0" dirty="0"/>
              <a:t>Another way is to directly paste the key in the program code. While this is simpler during testing, it is not a safe practice for actual projects because if the code is shared, the key becomes visible to everyone. After storing or accessing the key, the next step is to configure the Gemini library to use it.</a:t>
            </a:r>
          </a:p>
          <a:p>
            <a:endParaRPr lang="en-US" b="0" dirty="0"/>
          </a:p>
          <a:p>
            <a:r>
              <a:rPr lang="en-US" b="0" dirty="0"/>
              <a:t>In Python, this is done using the line </a:t>
            </a:r>
            <a:r>
              <a:rPr lang="en-US" b="1" i="1" dirty="0" err="1"/>
              <a:t>genai.configure</a:t>
            </a:r>
            <a:r>
              <a:rPr lang="en-US" b="1" i="1" dirty="0"/>
              <a:t>(</a:t>
            </a:r>
            <a:r>
              <a:rPr lang="en-US" b="1" i="1" dirty="0" err="1"/>
              <a:t>api_key</a:t>
            </a:r>
            <a:r>
              <a:rPr lang="en-US" b="1" i="1" dirty="0"/>
              <a:t>="YOUR_API_KEY")</a:t>
            </a:r>
            <a:r>
              <a:rPr lang="en-US" b="0" dirty="0"/>
              <a:t>.</a:t>
            </a:r>
          </a:p>
        </p:txBody>
      </p:sp>
      <p:sp>
        <p:nvSpPr>
          <p:cNvPr id="4" name="Slide Number Placeholder 3"/>
          <p:cNvSpPr>
            <a:spLocks noGrp="1"/>
          </p:cNvSpPr>
          <p:nvPr>
            <p:ph type="sldNum" sz="quarter" idx="10"/>
          </p:nvPr>
        </p:nvSpPr>
        <p:spPr/>
        <p:txBody>
          <a:bodyPr/>
          <a:lstStyle/>
          <a:p>
            <a:fld id="{61387AB6-0C90-4C13-BFEE-4EBE8F3CA032}" type="slidenum">
              <a:rPr lang="en-IN" smtClean="0"/>
              <a:t>13</a:t>
            </a:fld>
            <a:endParaRPr lang="en-IN"/>
          </a:p>
        </p:txBody>
      </p:sp>
    </p:spTree>
    <p:extLst>
      <p:ext uri="{BB962C8B-B14F-4D97-AF65-F5344CB8AC3E}">
        <p14:creationId xmlns:p14="http://schemas.microsoft.com/office/powerpoint/2010/main" val="647549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70343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830A7-1F2B-07AE-8D25-DF7A9499E2CB}"/>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3" name="Footer Placeholder 2">
            <a:extLst>
              <a:ext uri="{FF2B5EF4-FFF2-40B4-BE49-F238E27FC236}">
                <a16:creationId xmlns:a16="http://schemas.microsoft.com/office/drawing/2014/main" id="{8B50AD9F-1CD4-FA9F-AE90-1B4F30CB0B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8D68BE-443C-ABEA-7E86-4A4F8CA9117C}"/>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13714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FF89-EAA9-9B99-EC16-89A4A7AFBC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04E8F-FBC5-F54C-051D-7E0561FE4A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C71C8-FA50-000A-B361-AA8F096A13B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D815C-CBC5-6A2B-97C1-821136F7DA2A}"/>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6" name="Footer Placeholder 5">
            <a:extLst>
              <a:ext uri="{FF2B5EF4-FFF2-40B4-BE49-F238E27FC236}">
                <a16:creationId xmlns:a16="http://schemas.microsoft.com/office/drawing/2014/main" id="{54F4554E-E2FB-F60B-0F32-CA319AB6038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57D953-7E31-6A09-754C-1B912DCACD45}"/>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636447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69B02-CEBF-D98A-098A-381C7AA1655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3CB739-8543-B602-BEB9-BA53E80A60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33662-881E-FF77-D9A7-3AC5B6AF76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2B586-6D24-7FE8-B0C4-8CA6C375FD74}"/>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6" name="Footer Placeholder 5">
            <a:extLst>
              <a:ext uri="{FF2B5EF4-FFF2-40B4-BE49-F238E27FC236}">
                <a16:creationId xmlns:a16="http://schemas.microsoft.com/office/drawing/2014/main" id="{4B1A97CF-D2B8-E0BC-80F4-228623389B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A8C514-35C5-A5D8-6535-CD51C6914768}"/>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48500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404B-AF15-FE50-B1E6-B15857A8BFB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2331-E1C6-0A24-342A-DDDD141F4FE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2F158-FA0F-3CCF-5055-24A761C0D61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5" name="Footer Placeholder 4">
            <a:extLst>
              <a:ext uri="{FF2B5EF4-FFF2-40B4-BE49-F238E27FC236}">
                <a16:creationId xmlns:a16="http://schemas.microsoft.com/office/drawing/2014/main" id="{F48A4F24-0A4B-2017-9374-33A80CD0E7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2DBB72A-C8DC-6B8E-4D8E-C97C29306E2E}"/>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202536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2C2E0-2F7B-6233-FFEA-10B87CCE4CF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DD1888-FF5E-FFEA-301F-1F85A6AB5F3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5CFD1-0DD2-B2BA-4811-90BB528659D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5" name="Footer Placeholder 4">
            <a:extLst>
              <a:ext uri="{FF2B5EF4-FFF2-40B4-BE49-F238E27FC236}">
                <a16:creationId xmlns:a16="http://schemas.microsoft.com/office/drawing/2014/main" id="{08DAF700-04F9-37A3-A4AA-636C6CF762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870D081-8457-7784-6AA9-F6BA5E2D56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29280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514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436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1382-537D-FA3A-8BCE-DF5F6D1228C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DD055-0CDE-C402-DEF4-14087D900DE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0D55DA-DDA2-3BED-7EA8-83E4591A753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5" name="Footer Placeholder 4">
            <a:extLst>
              <a:ext uri="{FF2B5EF4-FFF2-40B4-BE49-F238E27FC236}">
                <a16:creationId xmlns:a16="http://schemas.microsoft.com/office/drawing/2014/main" id="{14FA65E1-1663-26CA-9C52-0D795B9705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A5BD0FD-F3AD-0EEC-99B6-EC504B318461}"/>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05293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048-2D86-DB0F-E5D4-7A003BA73A0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AFB3CA4-2A9E-A818-C75B-1EF5107AD08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BF7CD-E556-8FBE-F20E-6C31A8DF6909}"/>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5" name="Footer Placeholder 4">
            <a:extLst>
              <a:ext uri="{FF2B5EF4-FFF2-40B4-BE49-F238E27FC236}">
                <a16:creationId xmlns:a16="http://schemas.microsoft.com/office/drawing/2014/main" id="{E926B6E4-F62B-0BF7-263C-C0047FBE39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666C04-E104-7E70-E872-87A0DF4697EF}"/>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4150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306A-97C2-BF59-8622-78CEE1ACADD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4BA1F-7E10-3DA2-4D35-AE9C535EE6A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DD3DD-CA22-95C9-228B-24EF179D2D9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5" name="Footer Placeholder 4">
            <a:extLst>
              <a:ext uri="{FF2B5EF4-FFF2-40B4-BE49-F238E27FC236}">
                <a16:creationId xmlns:a16="http://schemas.microsoft.com/office/drawing/2014/main" id="{573B749F-921D-84E1-5EF9-14E3EAEF720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77C5BE2-B335-3DE0-45C1-5498201E369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6946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2D39-78A7-5F92-55D7-2A59C53D742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4AB3977-2081-F2C7-4F38-59E0AD77E9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1C9028-0A03-E65C-10A8-4C02F4CDE50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951C4-5037-6512-1B78-FFCA98DF9E52}"/>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6" name="Footer Placeholder 5">
            <a:extLst>
              <a:ext uri="{FF2B5EF4-FFF2-40B4-BE49-F238E27FC236}">
                <a16:creationId xmlns:a16="http://schemas.microsoft.com/office/drawing/2014/main" id="{661E26CE-04A7-50E6-AB77-3B5BF13182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7A88CD-52CB-4719-4A42-2C28003A5FC0}"/>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50553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E479-9047-90D3-4813-73F758BBFA8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F6DF905-3E15-2BA4-0780-F94E0CFFACE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90F562-DC65-6B14-93E7-6B95B9262A7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AEEB3-0317-80E8-5B3D-E8D56870FB0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5EBB87-F2A9-7C27-A99C-C23613C01BE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680CA7-6A19-4A35-92FA-EAE30A7BDDCC}"/>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8" name="Footer Placeholder 7">
            <a:extLst>
              <a:ext uri="{FF2B5EF4-FFF2-40B4-BE49-F238E27FC236}">
                <a16:creationId xmlns:a16="http://schemas.microsoft.com/office/drawing/2014/main" id="{8C8833CB-E9A6-DF35-986C-EB1AF71E24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1965827-8FE0-B017-8A2A-1CDDCE5D8A0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30534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5A09-FC6C-B640-64D0-F9BE9F0428F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5B8CA57-187D-976A-FAF7-88F72BF4A93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8/11/2025</a:t>
            </a:fld>
            <a:endParaRPr lang="en-US"/>
          </a:p>
        </p:txBody>
      </p:sp>
      <p:sp>
        <p:nvSpPr>
          <p:cNvPr id="4" name="Footer Placeholder 3">
            <a:extLst>
              <a:ext uri="{FF2B5EF4-FFF2-40B4-BE49-F238E27FC236}">
                <a16:creationId xmlns:a16="http://schemas.microsoft.com/office/drawing/2014/main" id="{C1CE946A-781B-CB5B-798F-3A1292428F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E887891-1853-B276-6CEA-5A7F748107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567814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ags" Target="../tags/tag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ags" Target="../tags/tag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36C3B04E-21B7-6DF7-E251-F9932F99B6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90199" y="102869"/>
            <a:ext cx="1259347" cy="409575"/>
          </a:xfrm>
          <a:prstGeom prst="rect">
            <a:avLst/>
          </a:prstGeom>
        </p:spPr>
      </p:pic>
      <p:pic>
        <p:nvPicPr>
          <p:cNvPr id="8" name="Picture 7" descr="A close up of a logo&#10;&#10;AI-generated content may be incorrect.">
            <a:extLst>
              <a:ext uri="{FF2B5EF4-FFF2-40B4-BE49-F238E27FC236}">
                <a16:creationId xmlns:a16="http://schemas.microsoft.com/office/drawing/2014/main" id="{D3C2C946-B0A3-40AE-C407-13D0251B5FA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95674" y="74294"/>
            <a:ext cx="1439126" cy="468066"/>
          </a:xfrm>
          <a:prstGeom prst="rect">
            <a:avLst/>
          </a:prstGeom>
        </p:spPr>
      </p:pic>
      <p:sp>
        <p:nvSpPr>
          <p:cNvPr id="9" name="Rectangle 8">
            <a:extLst>
              <a:ext uri="{FF2B5EF4-FFF2-40B4-BE49-F238E27FC236}">
                <a16:creationId xmlns:a16="http://schemas.microsoft.com/office/drawing/2014/main" id="{4436090B-0864-8EAA-2D3E-D976C74FA41F}"/>
              </a:ext>
            </a:extLst>
          </p:cNvPr>
          <p:cNvSpPr/>
          <p:nvPr userDrawn="1"/>
        </p:nvSpPr>
        <p:spPr>
          <a:xfrm>
            <a:off x="0" y="0"/>
            <a:ext cx="10143274" cy="5334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A62E7C-B7C7-E07D-38B0-7E9DBE53FBF5}"/>
              </a:ext>
            </a:extLst>
          </p:cNvPr>
          <p:cNvSpPr/>
          <p:nvPr userDrawn="1"/>
        </p:nvSpPr>
        <p:spPr>
          <a:xfrm>
            <a:off x="0" y="6781800"/>
            <a:ext cx="12192000" cy="762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01609837-A8AD-5109-AF33-880B07B7AC84}"/>
              </a:ext>
            </a:extLst>
          </p:cNvPr>
          <p:cNvGrpSpPr/>
          <p:nvPr userDrawn="1"/>
        </p:nvGrpSpPr>
        <p:grpSpPr>
          <a:xfrm>
            <a:off x="0" y="0"/>
            <a:ext cx="304800" cy="533400"/>
            <a:chOff x="11430001" y="0"/>
            <a:chExt cx="761999" cy="533400"/>
          </a:xfrm>
        </p:grpSpPr>
        <p:sp>
          <p:nvSpPr>
            <p:cNvPr id="6" name="Rectangle: Rounded Corners 5">
              <a:extLst>
                <a:ext uri="{FF2B5EF4-FFF2-40B4-BE49-F238E27FC236}">
                  <a16:creationId xmlns:a16="http://schemas.microsoft.com/office/drawing/2014/main" id="{0078F538-F7F7-D16F-6929-7CD95D2D08D4}"/>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DA66CC4-859A-7F0A-1568-608648DEDED9}"/>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96F7494-3D95-9671-D6CF-793D1D5B6A69}"/>
              </a:ext>
            </a:extLst>
          </p:cNvPr>
          <p:cNvGrpSpPr/>
          <p:nvPr userDrawn="1"/>
        </p:nvGrpSpPr>
        <p:grpSpPr>
          <a:xfrm>
            <a:off x="11896725" y="0"/>
            <a:ext cx="304800" cy="533400"/>
            <a:chOff x="11430001" y="0"/>
            <a:chExt cx="761999" cy="533400"/>
          </a:xfrm>
        </p:grpSpPr>
        <p:sp>
          <p:nvSpPr>
            <p:cNvPr id="23" name="Rectangle: Rounded Corners 22">
              <a:extLst>
                <a:ext uri="{FF2B5EF4-FFF2-40B4-BE49-F238E27FC236}">
                  <a16:creationId xmlns:a16="http://schemas.microsoft.com/office/drawing/2014/main" id="{36EBB3E9-8858-D29B-AA73-A2D10226129C}"/>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A47388A-B6B3-1CDD-266E-1095845B2B38}"/>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F802DBE3-237D-8106-410C-724DAC9BF295}"/>
              </a:ext>
            </a:extLst>
          </p:cNvPr>
          <p:cNvSpPr txBox="1">
            <a:spLocks/>
          </p:cNvSpPr>
          <p:nvPr userDrawn="1"/>
        </p:nvSpPr>
        <p:spPr>
          <a:xfrm>
            <a:off x="381000" y="63600"/>
            <a:ext cx="81534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200" b="1" dirty="0">
                <a:solidFill>
                  <a:schemeClr val="bg1"/>
                </a:solidFill>
                <a:latin typeface="Arial" panose="020B0604020202020204" pitchFamily="34" charset="0"/>
                <a:cs typeface="Arial" panose="020B0604020202020204" pitchFamily="34" charset="0"/>
              </a:rPr>
              <a:t>AI-Powered Text Generation Tools and its Integration</a:t>
            </a:r>
          </a:p>
        </p:txBody>
      </p:sp>
    </p:spTree>
    <p:custDataLst>
      <p:tags r:id="rId5"/>
    </p:custDataLst>
    <p:extLst>
      <p:ext uri="{BB962C8B-B14F-4D97-AF65-F5344CB8AC3E}">
        <p14:creationId xmlns:p14="http://schemas.microsoft.com/office/powerpoint/2010/main" val="30872018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13"/>
    </p:custDataLst>
    <p:extLst>
      <p:ext uri="{BB962C8B-B14F-4D97-AF65-F5344CB8AC3E}">
        <p14:creationId xmlns:p14="http://schemas.microsoft.com/office/powerpoint/2010/main" val="226923226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hyperlink" Target="https://gemini.google/about/" TargetMode="Externa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hyperlink" Target="https://blog.google/technology/ai/google-gemini-ai/" TargetMode="External"/><Relationship Id="rId4" Type="http://schemas.openxmlformats.org/officeDocument/2006/relationships/hyperlink" Target="https://www.ibm.com/think/topics/google-gemini"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hyperlink" Target="https://www.gstatic.com/lamda/images/gemini_aurora_thumbnail_4g_e74822ff0ca4259beb718.png"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5.sv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gstatic.com/lamda/images/gemini_aurora_thumbnail_4g_e74822ff0ca4259beb718.png"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6.png"/><Relationship Id="rId5" Type="http://schemas.openxmlformats.org/officeDocument/2006/relationships/hyperlink" Target="https://ai.google.dev/gemini-api/docs" TargetMode="External"/><Relationship Id="rId4" Type="http://schemas.openxmlformats.org/officeDocument/2006/relationships/hyperlink" Target="https://gemini.google.com/app"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606E8C3-3FB7-5299-C286-66D3190C968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sz="1200"/>
          </a:p>
        </p:txBody>
      </p:sp>
      <p:grpSp>
        <p:nvGrpSpPr>
          <p:cNvPr id="11" name="Group 4">
            <a:extLst>
              <a:ext uri="{FF2B5EF4-FFF2-40B4-BE49-F238E27FC236}">
                <a16:creationId xmlns:a16="http://schemas.microsoft.com/office/drawing/2014/main" id="{F3F0F7AD-CF46-16C3-6427-1397447030F6}"/>
              </a:ext>
            </a:extLst>
          </p:cNvPr>
          <p:cNvGrpSpPr/>
          <p:nvPr/>
        </p:nvGrpSpPr>
        <p:grpSpPr>
          <a:xfrm>
            <a:off x="953590" y="4839984"/>
            <a:ext cx="1832889" cy="1832889"/>
            <a:chOff x="0" y="0"/>
            <a:chExt cx="812800" cy="812800"/>
          </a:xfrm>
        </p:grpSpPr>
        <p:sp>
          <p:nvSpPr>
            <p:cNvPr id="14" name="Freeform 5">
              <a:extLst>
                <a:ext uri="{FF2B5EF4-FFF2-40B4-BE49-F238E27FC236}">
                  <a16:creationId xmlns:a16="http://schemas.microsoft.com/office/drawing/2014/main" id="{D5201401-DDF8-DC79-5135-94E6C2281E1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76200" cap="sq">
              <a:gradFill>
                <a:gsLst>
                  <a:gs pos="0">
                    <a:srgbClr val="AAC7E9">
                      <a:alpha val="100000"/>
                    </a:srgbClr>
                  </a:gs>
                  <a:gs pos="100000">
                    <a:srgbClr val="224367">
                      <a:alpha val="100000"/>
                    </a:srgbClr>
                  </a:gs>
                </a:gsLst>
                <a:lin ang="0"/>
              </a:gradFill>
              <a:prstDash val="solid"/>
              <a:miter/>
            </a:ln>
          </p:spPr>
          <p:txBody>
            <a:bodyPr/>
            <a:lstStyle/>
            <a:p>
              <a:endParaRPr lang="en-US" sz="1200"/>
            </a:p>
          </p:txBody>
        </p:sp>
        <p:sp>
          <p:nvSpPr>
            <p:cNvPr id="15" name="TextBox 6">
              <a:extLst>
                <a:ext uri="{FF2B5EF4-FFF2-40B4-BE49-F238E27FC236}">
                  <a16:creationId xmlns:a16="http://schemas.microsoft.com/office/drawing/2014/main" id="{620FF18B-F4AC-12DE-C3F1-9EA3C80D8D3D}"/>
                </a:ext>
              </a:extLst>
            </p:cNvPr>
            <p:cNvSpPr txBox="1"/>
            <p:nvPr/>
          </p:nvSpPr>
          <p:spPr>
            <a:xfrm>
              <a:off x="139700" y="63500"/>
              <a:ext cx="533400" cy="609600"/>
            </a:xfrm>
            <a:prstGeom prst="rect">
              <a:avLst/>
            </a:prstGeom>
          </p:spPr>
          <p:txBody>
            <a:bodyPr lIns="33867" tIns="33867" rIns="33867" bIns="33867" rtlCol="0" anchor="ctr"/>
            <a:lstStyle/>
            <a:p>
              <a:pPr algn="ctr">
                <a:lnSpc>
                  <a:spcPts val="2169"/>
                </a:lnSpc>
              </a:pPr>
              <a:endParaRPr sz="1200"/>
            </a:p>
          </p:txBody>
        </p:sp>
      </p:grpSp>
      <p:sp>
        <p:nvSpPr>
          <p:cNvPr id="16" name="Freeform 7">
            <a:extLst>
              <a:ext uri="{FF2B5EF4-FFF2-40B4-BE49-F238E27FC236}">
                <a16:creationId xmlns:a16="http://schemas.microsoft.com/office/drawing/2014/main" id="{7A90C2DE-912A-69BF-84ED-EAEC00E5FBEF}"/>
              </a:ext>
            </a:extLst>
          </p:cNvPr>
          <p:cNvSpPr/>
          <p:nvPr/>
        </p:nvSpPr>
        <p:spPr>
          <a:xfrm>
            <a:off x="3222193" y="2050368"/>
            <a:ext cx="4876800" cy="2145792"/>
          </a:xfrm>
          <a:custGeom>
            <a:avLst/>
            <a:gdLst/>
            <a:ahLst/>
            <a:cxnLst/>
            <a:rect l="l" t="t" r="r" b="b"/>
            <a:pathLst>
              <a:path w="7315200" h="3218688">
                <a:moveTo>
                  <a:pt x="0" y="0"/>
                </a:moveTo>
                <a:lnTo>
                  <a:pt x="7315200" y="0"/>
                </a:lnTo>
                <a:lnTo>
                  <a:pt x="7315200" y="3218688"/>
                </a:lnTo>
                <a:lnTo>
                  <a:pt x="0" y="3218688"/>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7" name="TextBox 31">
            <a:extLst>
              <a:ext uri="{FF2B5EF4-FFF2-40B4-BE49-F238E27FC236}">
                <a16:creationId xmlns:a16="http://schemas.microsoft.com/office/drawing/2014/main" id="{8BAA01BF-8CA2-8B30-7B7F-D36AFACA512E}"/>
              </a:ext>
            </a:extLst>
          </p:cNvPr>
          <p:cNvSpPr txBox="1"/>
          <p:nvPr/>
        </p:nvSpPr>
        <p:spPr>
          <a:xfrm>
            <a:off x="1752107" y="-115406"/>
            <a:ext cx="3442331" cy="3934092"/>
          </a:xfrm>
          <a:prstGeom prst="rect">
            <a:avLst/>
          </a:prstGeom>
        </p:spPr>
        <p:txBody>
          <a:bodyPr lIns="33867" tIns="33867" rIns="33867" bIns="33867" rtlCol="0" anchor="ctr"/>
          <a:lstStyle/>
          <a:p>
            <a:pPr algn="ctr">
              <a:lnSpc>
                <a:spcPts val="2169"/>
              </a:lnSpc>
            </a:pPr>
            <a:endParaRPr sz="1200"/>
          </a:p>
        </p:txBody>
      </p:sp>
      <p:pic>
        <p:nvPicPr>
          <p:cNvPr id="18" name="Picture 17" descr="A close up of a logo&#10;&#10;Description automatically generated">
            <a:extLst>
              <a:ext uri="{FF2B5EF4-FFF2-40B4-BE49-F238E27FC236}">
                <a16:creationId xmlns:a16="http://schemas.microsoft.com/office/drawing/2014/main" id="{6F6D3CB8-0F81-FADA-75E4-A96763781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0574" y="212696"/>
            <a:ext cx="1694805" cy="551224"/>
          </a:xfrm>
          <a:prstGeom prst="rect">
            <a:avLst/>
          </a:prstGeom>
        </p:spPr>
      </p:pic>
      <p:pic>
        <p:nvPicPr>
          <p:cNvPr id="19" name="Picture 18" descr="A person holding a computer&#10;&#10;AI-generated content may be incorrect.">
            <a:extLst>
              <a:ext uri="{FF2B5EF4-FFF2-40B4-BE49-F238E27FC236}">
                <a16:creationId xmlns:a16="http://schemas.microsoft.com/office/drawing/2014/main" id="{1A6451BC-5F32-F112-B57B-D200D27294ED}"/>
              </a:ext>
            </a:extLst>
          </p:cNvPr>
          <p:cNvPicPr>
            <a:picLocks noChangeAspect="1"/>
          </p:cNvPicPr>
          <p:nvPr/>
        </p:nvPicPr>
        <p:blipFill>
          <a:blip r:embed="rId7">
            <a:extLst>
              <a:ext uri="{28A0092B-C50C-407E-A947-70E740481C1C}">
                <a14:useLocalDpi xmlns:a14="http://schemas.microsoft.com/office/drawing/2010/main" val="0"/>
              </a:ext>
            </a:extLst>
          </a:blip>
          <a:srcRect l="13902" t="25172" r="23691" b="20415"/>
          <a:stretch>
            <a:fillRect/>
          </a:stretch>
        </p:blipFill>
        <p:spPr>
          <a:xfrm>
            <a:off x="0" y="-1"/>
            <a:ext cx="12192000" cy="6858001"/>
          </a:xfrm>
          <a:prstGeom prst="rect">
            <a:avLst/>
          </a:prstGeom>
        </p:spPr>
      </p:pic>
      <p:sp>
        <p:nvSpPr>
          <p:cNvPr id="29" name="TextBox 43">
            <a:extLst>
              <a:ext uri="{FF2B5EF4-FFF2-40B4-BE49-F238E27FC236}">
                <a16:creationId xmlns:a16="http://schemas.microsoft.com/office/drawing/2014/main" id="{AADAFA69-A16B-7A60-DD2F-44B98F5987F3}"/>
              </a:ext>
            </a:extLst>
          </p:cNvPr>
          <p:cNvSpPr txBox="1"/>
          <p:nvPr/>
        </p:nvSpPr>
        <p:spPr>
          <a:xfrm>
            <a:off x="6114944" y="3093000"/>
            <a:ext cx="4128067" cy="384721"/>
          </a:xfrm>
          <a:prstGeom prst="rect">
            <a:avLst/>
          </a:prstGeom>
        </p:spPr>
        <p:txBody>
          <a:bodyPr lIns="0" tIns="0" rIns="0" bIns="0" rtlCol="0" anchor="t">
            <a:spAutoFit/>
          </a:bodyPr>
          <a:lstStyle/>
          <a:p>
            <a:pPr lvl="0">
              <a:defRPr/>
            </a:pPr>
            <a:r>
              <a:rPr lang="en-US" sz="2500" b="1" dirty="0">
                <a:solidFill>
                  <a:srgbClr val="213163"/>
                </a:solidFill>
                <a:latin typeface="Arial"/>
                <a:cs typeface="Arial"/>
              </a:rPr>
              <a:t>Module - 3 </a:t>
            </a:r>
          </a:p>
        </p:txBody>
      </p:sp>
      <p:sp>
        <p:nvSpPr>
          <p:cNvPr id="35" name="TextBox 44">
            <a:extLst>
              <a:ext uri="{FF2B5EF4-FFF2-40B4-BE49-F238E27FC236}">
                <a16:creationId xmlns:a16="http://schemas.microsoft.com/office/drawing/2014/main" id="{1FBB5AAE-0117-6744-D95D-AA73554A9EEF}"/>
              </a:ext>
            </a:extLst>
          </p:cNvPr>
          <p:cNvSpPr txBox="1"/>
          <p:nvPr/>
        </p:nvSpPr>
        <p:spPr>
          <a:xfrm>
            <a:off x="6114944" y="3429000"/>
            <a:ext cx="5924656" cy="2126929"/>
          </a:xfrm>
          <a:prstGeom prst="rect">
            <a:avLst/>
          </a:prstGeom>
        </p:spPr>
        <p:txBody>
          <a:bodyPr wrap="square" lIns="0" tIns="0" rIns="0" bIns="0" rtlCol="0" anchor="t">
            <a:spAutoFit/>
          </a:bodyPr>
          <a:lstStyle/>
          <a:p>
            <a:pPr>
              <a:lnSpc>
                <a:spcPts val="5666"/>
              </a:lnSpc>
            </a:pPr>
            <a:r>
              <a:rPr lang="en-US" sz="4000" b="1" dirty="0">
                <a:solidFill>
                  <a:srgbClr val="000000"/>
                </a:solidFill>
                <a:latin typeface="Arial" panose="020B0604020202020204" pitchFamily="34" charset="0"/>
                <a:ea typeface="Roboto Bold"/>
                <a:cs typeface="Arial" panose="020B0604020202020204" pitchFamily="34" charset="0"/>
                <a:sym typeface="Roboto Bold"/>
              </a:rPr>
              <a:t>AI-Powered Text Generation Tools and its Integration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9144000" cy="656590"/>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228600" indent="-228600">
              <a:spcBef>
                <a:spcPts val="0"/>
              </a:spcBef>
              <a:spcAft>
                <a:spcPts val="800"/>
              </a:spcAft>
              <a:buFont typeface="+mj-lt"/>
              <a:buAutoNum type="arabicPeriod" startAt="5"/>
            </a:pPr>
            <a:r>
              <a:rPr lang="en-US" sz="1800" dirty="0">
                <a:latin typeface="Arial" panose="020B0604020202020204" pitchFamily="34" charset="0"/>
                <a:cs typeface="Arial" panose="020B0604020202020204" pitchFamily="34" charset="0"/>
              </a:rPr>
              <a:t>Copy and store the key securely without sharing it publicly.</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Analogy:</a:t>
            </a:r>
            <a:r>
              <a:rPr lang="en-US" sz="1800" dirty="0">
                <a:latin typeface="Arial" panose="020B0604020202020204" pitchFamily="34" charset="0"/>
                <a:cs typeface="Arial" panose="020B0604020202020204" pitchFamily="34" charset="0"/>
              </a:rPr>
              <a:t> Similar to a digital ID card that gives access to a restricted research lab.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an API Key</a:t>
            </a:r>
          </a:p>
        </p:txBody>
      </p:sp>
      <p:grpSp>
        <p:nvGrpSpPr>
          <p:cNvPr id="11" name="Group 10"/>
          <p:cNvGrpSpPr/>
          <p:nvPr/>
        </p:nvGrpSpPr>
        <p:grpSpPr>
          <a:xfrm>
            <a:off x="1312943" y="3048000"/>
            <a:ext cx="9566114" cy="2382520"/>
            <a:chOff x="0" y="0"/>
            <a:chExt cx="5731510" cy="142748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31510" cy="1427480"/>
            </a:xfrm>
            <a:prstGeom prst="rect">
              <a:avLst/>
            </a:prstGeom>
          </p:spPr>
        </p:pic>
        <p:sp>
          <p:nvSpPr>
            <p:cNvPr id="14" name="Rectangle 13"/>
            <p:cNvSpPr/>
            <p:nvPr/>
          </p:nvSpPr>
          <p:spPr>
            <a:xfrm>
              <a:off x="320040" y="830580"/>
              <a:ext cx="249174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110468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2349361"/>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Installing and Importing Gemini Library</a:t>
            </a:r>
          </a:p>
          <a:p>
            <a:pPr>
              <a:spcBef>
                <a:spcPts val="0"/>
              </a:spcBef>
              <a:spcAft>
                <a:spcPts val="800"/>
              </a:spcAft>
            </a:pPr>
            <a:r>
              <a:rPr lang="en-US" sz="1800" dirty="0">
                <a:latin typeface="Arial" panose="020B0604020202020204" pitchFamily="34" charset="0"/>
                <a:cs typeface="Arial" panose="020B0604020202020204" pitchFamily="34" charset="0"/>
              </a:rPr>
              <a:t>Gemini library helps in using the API without writing all network request code.</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install and import in Python:</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Open your coding environment such as IDE, Command Prompt or terminal.</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Run command: pip install google-</a:t>
            </a:r>
            <a:r>
              <a:rPr lang="en-US" sz="1800" dirty="0" err="1">
                <a:latin typeface="Arial" panose="020B0604020202020204" pitchFamily="34" charset="0"/>
                <a:cs typeface="Arial" panose="020B0604020202020204" pitchFamily="34" charset="0"/>
              </a:rPr>
              <a:t>generativeai</a:t>
            </a:r>
            <a:r>
              <a:rPr lang="en-US" sz="1800" dirty="0">
                <a:latin typeface="Arial" panose="020B0604020202020204" pitchFamily="34" charset="0"/>
                <a:cs typeface="Arial" panose="020B0604020202020204" pitchFamily="34" charset="0"/>
              </a:rPr>
              <a: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248400" y="1447800"/>
            <a:ext cx="5731510" cy="2752090"/>
            <a:chOff x="6115050" y="2305799"/>
            <a:chExt cx="5731510" cy="2752090"/>
          </a:xfrm>
        </p:grpSpPr>
        <p:pic>
          <p:nvPicPr>
            <p:cNvPr id="11" name="Picture 10"/>
            <p:cNvPicPr/>
            <p:nvPr/>
          </p:nvPicPr>
          <p:blipFill>
            <a:blip r:embed="rId4"/>
            <a:stretch>
              <a:fillRect/>
            </a:stretch>
          </p:blipFill>
          <p:spPr>
            <a:xfrm>
              <a:off x="6115050" y="2305799"/>
              <a:ext cx="5731510" cy="2752090"/>
            </a:xfrm>
            <a:prstGeom prst="rect">
              <a:avLst/>
            </a:prstGeom>
          </p:spPr>
        </p:pic>
        <p:sp>
          <p:nvSpPr>
            <p:cNvPr id="13" name="Rectangle 12"/>
            <p:cNvSpPr/>
            <p:nvPr/>
          </p:nvSpPr>
          <p:spPr>
            <a:xfrm>
              <a:off x="7543800" y="2819400"/>
              <a:ext cx="1828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3149416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11353800" cy="1415772"/>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Installing and Importing Gemini Library</a:t>
            </a:r>
          </a:p>
          <a:p>
            <a:pPr marL="228600" indent="-228600">
              <a:spcBef>
                <a:spcPts val="0"/>
              </a:spcBef>
              <a:spcAft>
                <a:spcPts val="800"/>
              </a:spcAft>
              <a:buFont typeface="+mj-lt"/>
              <a:buAutoNum type="arabicPeriod" startAt="3"/>
            </a:pPr>
            <a:r>
              <a:rPr lang="en-US" sz="1800" dirty="0">
                <a:latin typeface="Arial" panose="020B0604020202020204" pitchFamily="34" charset="0"/>
                <a:cs typeface="Arial" panose="020B0604020202020204" pitchFamily="34" charset="0"/>
              </a:rPr>
              <a:t>Verify installation by checking for errors.</a:t>
            </a:r>
          </a:p>
          <a:p>
            <a:pPr marL="228600" indent="-228600">
              <a:spcBef>
                <a:spcPts val="0"/>
              </a:spcBef>
              <a:spcAft>
                <a:spcPts val="800"/>
              </a:spcAft>
              <a:buFont typeface="+mj-lt"/>
              <a:buAutoNum type="arabicPeriod" startAt="3"/>
            </a:pPr>
            <a:r>
              <a:rPr lang="en-US" sz="1800" dirty="0">
                <a:latin typeface="Arial" panose="020B0604020202020204" pitchFamily="34" charset="0"/>
                <a:cs typeface="Arial" panose="020B0604020202020204" pitchFamily="34" charset="0"/>
              </a:rPr>
              <a:t>Import in code using: import </a:t>
            </a:r>
            <a:r>
              <a:rPr lang="en-US" sz="1800" dirty="0" err="1">
                <a:latin typeface="Arial" panose="020B0604020202020204" pitchFamily="34" charset="0"/>
                <a:cs typeface="Arial" panose="020B0604020202020204" pitchFamily="34" charset="0"/>
              </a:rPr>
              <a:t>google.generativeai</a:t>
            </a:r>
            <a:r>
              <a:rPr lang="en-US" sz="1800" dirty="0">
                <a:latin typeface="Arial" panose="020B0604020202020204" pitchFamily="34" charset="0"/>
                <a:cs typeface="Arial" panose="020B0604020202020204" pitchFamily="34" charset="0"/>
              </a:rPr>
              <a:t> as </a:t>
            </a:r>
            <a:r>
              <a:rPr lang="en-US" sz="1800" dirty="0" err="1">
                <a:latin typeface="Arial" panose="020B0604020202020204" pitchFamily="34" charset="0"/>
                <a:cs typeface="Arial" panose="020B0604020202020204" pitchFamily="34" charset="0"/>
              </a:rPr>
              <a:t>genai</a:t>
            </a:r>
            <a:r>
              <a:rPr lang="en-US" sz="1800" dirty="0">
                <a:latin typeface="Arial" panose="020B0604020202020204" pitchFamily="34" charset="0"/>
                <a:cs typeface="Arial" panose="020B0604020202020204" pitchFamily="34" charset="0"/>
              </a:rPr>
              <a:t>.</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Analogy:</a:t>
            </a:r>
            <a:r>
              <a:rPr lang="en-US" sz="1800" dirty="0">
                <a:latin typeface="Arial" panose="020B0604020202020204" pitchFamily="34" charset="0"/>
                <a:cs typeface="Arial" panose="020B0604020202020204" pitchFamily="34" charset="0"/>
              </a:rPr>
              <a:t> Using the library is like using ready-made teaching aids instead of creating everything from scratch.</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0494" y="3429000"/>
            <a:ext cx="9491012" cy="1045210"/>
            <a:chOff x="6096000" y="3200400"/>
            <a:chExt cx="5731510" cy="631190"/>
          </a:xfrm>
        </p:grpSpPr>
        <p:pic>
          <p:nvPicPr>
            <p:cNvPr id="11" name="Picture 10"/>
            <p:cNvPicPr/>
            <p:nvPr/>
          </p:nvPicPr>
          <p:blipFill>
            <a:blip r:embed="rId4"/>
            <a:stretch>
              <a:fillRect/>
            </a:stretch>
          </p:blipFill>
          <p:spPr>
            <a:xfrm>
              <a:off x="6096000" y="3200400"/>
              <a:ext cx="5731510" cy="631190"/>
            </a:xfrm>
            <a:prstGeom prst="rect">
              <a:avLst/>
            </a:prstGeom>
          </p:spPr>
        </p:pic>
        <p:sp>
          <p:nvSpPr>
            <p:cNvPr id="13" name="Rectangle 12"/>
            <p:cNvSpPr/>
            <p:nvPr/>
          </p:nvSpPr>
          <p:spPr>
            <a:xfrm>
              <a:off x="7696200" y="3200400"/>
              <a:ext cx="457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Rectangle 13"/>
            <p:cNvSpPr/>
            <p:nvPr/>
          </p:nvSpPr>
          <p:spPr>
            <a:xfrm>
              <a:off x="6324600" y="3548494"/>
              <a:ext cx="2133600" cy="1853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3972374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4042132"/>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Adding API Key</a:t>
            </a:r>
          </a:p>
          <a:p>
            <a:pPr>
              <a:spcBef>
                <a:spcPts val="0"/>
              </a:spcBef>
              <a:spcAft>
                <a:spcPts val="800"/>
              </a:spcAft>
            </a:pPr>
            <a:r>
              <a:rPr lang="en-US" sz="1800" dirty="0">
                <a:latin typeface="Arial" panose="020B0604020202020204" pitchFamily="34" charset="0"/>
                <a:cs typeface="Arial" panose="020B0604020202020204" pitchFamily="34" charset="0"/>
              </a:rPr>
              <a:t>The library requires an API key for authentication.</a:t>
            </a:r>
          </a:p>
          <a:p>
            <a:pPr>
              <a:spcBef>
                <a:spcPts val="0"/>
              </a:spcBef>
              <a:spcAft>
                <a:spcPts val="800"/>
              </a:spcAft>
            </a:pPr>
            <a:r>
              <a:rPr lang="en-US" sz="1800" dirty="0">
                <a:latin typeface="Arial" panose="020B0604020202020204" pitchFamily="34" charset="0"/>
                <a:cs typeface="Arial" panose="020B0604020202020204" pitchFamily="34" charset="0"/>
              </a:rPr>
              <a:t>Without the API key, requests to Gemini will not be processed.</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add an API key:</a:t>
            </a:r>
          </a:p>
          <a:p>
            <a:pPr>
              <a:spcBef>
                <a:spcPts val="0"/>
              </a:spcBef>
              <a:spcAft>
                <a:spcPts val="800"/>
              </a:spcAft>
            </a:pPr>
            <a:r>
              <a:rPr lang="en-US" sz="1800" dirty="0">
                <a:latin typeface="Arial" panose="020B0604020202020204" pitchFamily="34" charset="0"/>
                <a:cs typeface="Arial" panose="020B0604020202020204" pitchFamily="34" charset="0"/>
              </a:rPr>
              <a:t>Store the key securely, preferably in an environment variable.</a:t>
            </a:r>
          </a:p>
          <a:p>
            <a:pPr>
              <a:spcBef>
                <a:spcPts val="0"/>
              </a:spcBef>
              <a:spcAft>
                <a:spcPts val="800"/>
              </a:spcAft>
            </a:pPr>
            <a:r>
              <a:rPr lang="en-US" sz="1800" dirty="0">
                <a:latin typeface="Arial" panose="020B0604020202020204" pitchFamily="34" charset="0"/>
                <a:cs typeface="Arial" panose="020B0604020202020204" pitchFamily="34" charset="0"/>
              </a:rPr>
              <a:t>Access the key in code. Directly pasting it is possible but not recommended.</a:t>
            </a:r>
          </a:p>
          <a:p>
            <a:pPr>
              <a:spcBef>
                <a:spcPts val="0"/>
              </a:spcBef>
              <a:spcAft>
                <a:spcPts val="800"/>
              </a:spcAft>
            </a:pPr>
            <a:r>
              <a:rPr lang="en-US" sz="1800" dirty="0">
                <a:latin typeface="Arial" panose="020B0604020202020204" pitchFamily="34" charset="0"/>
                <a:cs typeface="Arial" panose="020B0604020202020204" pitchFamily="34" charset="0"/>
              </a:rPr>
              <a:t>Configure the library to use the key. </a:t>
            </a:r>
          </a:p>
          <a:p>
            <a:pPr>
              <a:spcBef>
                <a:spcPts val="0"/>
              </a:spcBef>
              <a:spcAft>
                <a:spcPts val="800"/>
              </a:spcAft>
            </a:pPr>
            <a:r>
              <a:rPr lang="en-US" sz="1800" dirty="0">
                <a:latin typeface="Arial" panose="020B0604020202020204" pitchFamily="34" charset="0"/>
                <a:cs typeface="Arial" panose="020B0604020202020204" pitchFamily="34" charset="0"/>
              </a:rPr>
              <a:t>Example in Python: </a:t>
            </a:r>
            <a:r>
              <a:rPr lang="en-US" sz="1800" dirty="0" err="1">
                <a:latin typeface="Arial" panose="020B0604020202020204" pitchFamily="34" charset="0"/>
                <a:cs typeface="Arial" panose="020B0604020202020204" pitchFamily="34" charset="0"/>
              </a:rPr>
              <a:t>genai.configure</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api_key</a:t>
            </a:r>
            <a:r>
              <a:rPr lang="en-US" sz="1800" dirty="0">
                <a:latin typeface="Arial" panose="020B0604020202020204" pitchFamily="34" charset="0"/>
                <a:cs typeface="Arial" panose="020B0604020202020204" pitchFamily="34" charset="0"/>
              </a:rPr>
              <a:t>="YOUR_API_KEY").</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492571" cy="307777"/>
            </a:xfrm>
            <a:prstGeom prst="rect">
              <a:avLst/>
            </a:prstGeom>
            <a:noFill/>
          </p:spPr>
          <p:txBody>
            <a:bodyPr wrap="none" rtlCol="0">
              <a:spAutoFit/>
            </a:bodyPr>
            <a:lstStyle/>
            <a:p>
              <a:r>
                <a:rPr lang="en-US" sz="1400" dirty="0">
                  <a:solidFill>
                    <a:srgbClr val="0000FF"/>
                  </a:solidFill>
                </a:rPr>
                <a:t>Icon</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4"/>
          <a:stretch>
            <a:fillRect/>
          </a:stretch>
        </p:blipFill>
        <p:spPr>
          <a:xfrm>
            <a:off x="7315200" y="1447800"/>
            <a:ext cx="3600000" cy="3600000"/>
          </a:xfrm>
          <a:prstGeom prst="rect">
            <a:avLst/>
          </a:prstGeom>
        </p:spPr>
      </p:pic>
    </p:spTree>
    <p:custDataLst>
      <p:tags r:id="rId1"/>
    </p:custDataLst>
    <p:extLst>
      <p:ext uri="{BB962C8B-B14F-4D97-AF65-F5344CB8AC3E}">
        <p14:creationId xmlns:p14="http://schemas.microsoft.com/office/powerpoint/2010/main" val="353253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47675" y="1219200"/>
            <a:ext cx="5811058" cy="3385542"/>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Adding a Query</a:t>
            </a:r>
          </a:p>
          <a:p>
            <a:pPr>
              <a:spcBef>
                <a:spcPts val="0"/>
              </a:spcBef>
              <a:spcAft>
                <a:spcPts val="800"/>
              </a:spcAft>
            </a:pPr>
            <a:r>
              <a:rPr lang="en-US" sz="1800" dirty="0">
                <a:latin typeface="Arial" panose="020B0604020202020204" pitchFamily="34" charset="0"/>
                <a:cs typeface="Arial" panose="020B0604020202020204" pitchFamily="34" charset="0"/>
              </a:rPr>
              <a:t>After authentication, prompts can be sent to Gemini.</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add a query:</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Decide the task clearly such as summary, explanation, story, or structured data.</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Frame the query in a clear and specific way.</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Use the library function to send the prompt to the model.</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Gemini processes the prompt and returns a generated response.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p:cNvPicPr>
            <a:picLocks noChangeAspect="1"/>
          </p:cNvPicPr>
          <p:nvPr/>
        </p:nvPicPr>
        <p:blipFill>
          <a:blip r:embed="rId4"/>
          <a:stretch>
            <a:fillRect/>
          </a:stretch>
        </p:blipFill>
        <p:spPr>
          <a:xfrm>
            <a:off x="6202164" y="1371600"/>
            <a:ext cx="5951736" cy="3444538"/>
          </a:xfrm>
          <a:prstGeom prst="rect">
            <a:avLst/>
          </a:prstGeom>
        </p:spPr>
      </p:pic>
    </p:spTree>
    <p:custDataLst>
      <p:tags r:id="rId1"/>
    </p:custDataLst>
    <p:extLst>
      <p:ext uri="{BB962C8B-B14F-4D97-AF65-F5344CB8AC3E}">
        <p14:creationId xmlns:p14="http://schemas.microsoft.com/office/powerpoint/2010/main" val="302109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2728952"/>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Generating Text Response</a:t>
            </a:r>
          </a:p>
          <a:p>
            <a:pPr>
              <a:spcBef>
                <a:spcPts val="0"/>
              </a:spcBef>
              <a:spcAft>
                <a:spcPts val="800"/>
              </a:spcAft>
            </a:pPr>
            <a:r>
              <a:rPr lang="en-US" sz="1800" dirty="0">
                <a:latin typeface="Arial" panose="020B0604020202020204" pitchFamily="34" charset="0"/>
                <a:cs typeface="Arial" panose="020B0604020202020204" pitchFamily="34" charset="0"/>
              </a:rPr>
              <a:t>Gemini processes the prompt and sends back a response.</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handle the response:</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Access the text from the response object.</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Display, use, or store the text in the required format.</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Post-process the text if formatting or further handling is required.</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2199385" cy="307777"/>
            </a:xfrm>
            <a:prstGeom prst="rect">
              <a:avLst/>
            </a:prstGeom>
            <a:noFill/>
          </p:spPr>
          <p:txBody>
            <a:bodyPr wrap="none" rtlCol="0">
              <a:spAutoFit/>
            </a:bodyPr>
            <a:lstStyle/>
            <a:p>
              <a:r>
                <a:rPr lang="en-US" sz="1400" dirty="0">
                  <a:solidFill>
                    <a:srgbClr val="0000FF"/>
                  </a:solidFill>
                </a:rPr>
                <a:t>Place your source text here</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6248400" y="1476375"/>
            <a:ext cx="5628948" cy="2688756"/>
            <a:chOff x="6324600" y="2644479"/>
            <a:chExt cx="5628948" cy="2688756"/>
          </a:xfrm>
        </p:grpSpPr>
        <p:pic>
          <p:nvPicPr>
            <p:cNvPr id="11" name="Picture 10"/>
            <p:cNvPicPr/>
            <p:nvPr/>
          </p:nvPicPr>
          <p:blipFill>
            <a:blip r:embed="rId4"/>
            <a:stretch>
              <a:fillRect/>
            </a:stretch>
          </p:blipFill>
          <p:spPr>
            <a:xfrm>
              <a:off x="6324600" y="2644479"/>
              <a:ext cx="5628948" cy="2688756"/>
            </a:xfrm>
            <a:prstGeom prst="rect">
              <a:avLst/>
            </a:prstGeom>
          </p:spPr>
        </p:pic>
        <p:sp>
          <p:nvSpPr>
            <p:cNvPr id="13" name="Rectangle 12"/>
            <p:cNvSpPr/>
            <p:nvPr/>
          </p:nvSpPr>
          <p:spPr>
            <a:xfrm>
              <a:off x="6324600" y="2895600"/>
              <a:ext cx="46482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26692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4707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Lab Activity</a:t>
            </a:r>
          </a:p>
          <a:p>
            <a:pPr algn="l"/>
            <a:endParaRPr lang="en-US" sz="2000" b="1" dirty="0">
              <a:solidFill>
                <a:srgbClr val="002060"/>
              </a:solidFill>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a:extLst>
              <a:ext uri="{FF2B5EF4-FFF2-40B4-BE49-F238E27FC236}">
                <a16:creationId xmlns:a16="http://schemas.microsoft.com/office/drawing/2014/main" id="{678622E6-5B75-0274-BD0E-07E563387839}"/>
              </a:ext>
            </a:extLst>
          </p:cNvPr>
          <p:cNvSpPr/>
          <p:nvPr/>
        </p:nvSpPr>
        <p:spPr>
          <a:xfrm>
            <a:off x="457200" y="4114800"/>
            <a:ext cx="11734800" cy="2133600"/>
          </a:xfrm>
          <a:prstGeom prst="rect">
            <a:avLst/>
          </a:prstGeom>
          <a:solidFill>
            <a:srgbClr val="FCF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89689F-36E7-7881-4C3C-185362691848}"/>
              </a:ext>
            </a:extLst>
          </p:cNvPr>
          <p:cNvGrpSpPr/>
          <p:nvPr/>
        </p:nvGrpSpPr>
        <p:grpSpPr>
          <a:xfrm>
            <a:off x="8305800" y="685800"/>
            <a:ext cx="2971800" cy="4370614"/>
            <a:chOff x="8305800" y="685800"/>
            <a:chExt cx="2971800" cy="4370614"/>
          </a:xfrm>
        </p:grpSpPr>
        <p:sp>
          <p:nvSpPr>
            <p:cNvPr id="23" name="Oval 22">
              <a:extLst>
                <a:ext uri="{FF2B5EF4-FFF2-40B4-BE49-F238E27FC236}">
                  <a16:creationId xmlns:a16="http://schemas.microsoft.com/office/drawing/2014/main" id="{FD346213-B0D6-CF00-9B16-D6C17090298F}"/>
                </a:ext>
              </a:extLst>
            </p:cNvPr>
            <p:cNvSpPr/>
            <p:nvPr/>
          </p:nvSpPr>
          <p:spPr>
            <a:xfrm>
              <a:off x="8305800" y="2084614"/>
              <a:ext cx="2971800" cy="2971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74208-07C7-6E54-9B81-528E03AE5E0B}"/>
                </a:ext>
              </a:extLst>
            </p:cNvPr>
            <p:cNvGrpSpPr/>
            <p:nvPr/>
          </p:nvGrpSpPr>
          <p:grpSpPr>
            <a:xfrm>
              <a:off x="8458200" y="685800"/>
              <a:ext cx="2667000" cy="4136571"/>
              <a:chOff x="8534400" y="1426029"/>
              <a:chExt cx="2667000" cy="4136571"/>
            </a:xfrm>
          </p:grpSpPr>
          <p:sp>
            <p:nvSpPr>
              <p:cNvPr id="25" name="Oval 24">
                <a:extLst>
                  <a:ext uri="{FF2B5EF4-FFF2-40B4-BE49-F238E27FC236}">
                    <a16:creationId xmlns:a16="http://schemas.microsoft.com/office/drawing/2014/main" id="{7027A8E6-EC4C-1C2E-11BA-6D4DE4580AAB}"/>
                  </a:ext>
                </a:extLst>
              </p:cNvPr>
              <p:cNvSpPr/>
              <p:nvPr/>
            </p:nvSpPr>
            <p:spPr>
              <a:xfrm>
                <a:off x="8534400" y="2895600"/>
                <a:ext cx="2667000" cy="2667000"/>
              </a:xfrm>
              <a:prstGeom prst="ellipse">
                <a:avLst/>
              </a:prstGeom>
              <a:solidFill>
                <a:srgbClr val="F8E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082C203-7F84-D183-4312-3AA35A15AAFA}"/>
                  </a:ext>
                </a:extLst>
              </p:cNvPr>
              <p:cNvSpPr/>
              <p:nvPr/>
            </p:nvSpPr>
            <p:spPr>
              <a:xfrm>
                <a:off x="8958121" y="1426029"/>
                <a:ext cx="1819559" cy="2342780"/>
              </a:xfrm>
              <a:custGeom>
                <a:avLst/>
                <a:gdLst/>
                <a:ahLst/>
                <a:cxnLst/>
                <a:rect l="l" t="t" r="r" b="b"/>
                <a:pathLst>
                  <a:path w="1819559" h="2342780">
                    <a:moveTo>
                      <a:pt x="0" y="0"/>
                    </a:moveTo>
                    <a:lnTo>
                      <a:pt x="1819559" y="0"/>
                    </a:lnTo>
                    <a:lnTo>
                      <a:pt x="1819559" y="2342780"/>
                    </a:lnTo>
                    <a:lnTo>
                      <a:pt x="0" y="2342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sp>
        <p:nvSpPr>
          <p:cNvPr id="28" name="Text Placeholder 4">
            <a:extLst>
              <a:ext uri="{FF2B5EF4-FFF2-40B4-BE49-F238E27FC236}">
                <a16:creationId xmlns:a16="http://schemas.microsoft.com/office/drawing/2014/main" id="{21B89CD7-B53D-C4BE-D409-15C0D13545AB}"/>
              </a:ext>
            </a:extLst>
          </p:cNvPr>
          <p:cNvSpPr txBox="1">
            <a:spLocks/>
          </p:cNvSpPr>
          <p:nvPr/>
        </p:nvSpPr>
        <p:spPr>
          <a:xfrm>
            <a:off x="762000" y="4419600"/>
            <a:ext cx="6172200"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lang="en-US" sz="1800" b="1" dirty="0">
                <a:latin typeface="Arial" panose="020B0604020202020204" pitchFamily="34" charset="0"/>
                <a:cs typeface="Arial" panose="020B0604020202020204" pitchFamily="34" charset="0"/>
              </a:rPr>
              <a:t>Lab 1 - </a:t>
            </a:r>
            <a:r>
              <a:rPr lang="en-US" sz="1800" dirty="0">
                <a:latin typeface="Arial" panose="020B0604020202020204" pitchFamily="34" charset="0"/>
                <a:cs typeface="Arial" panose="020B0604020202020204" pitchFamily="34" charset="0"/>
              </a:rPr>
              <a:t>Text Generation app via Gemini API Integration</a:t>
            </a: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05623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Summary</a:t>
            </a:r>
          </a:p>
        </p:txBody>
      </p:sp>
      <p:sp>
        <p:nvSpPr>
          <p:cNvPr id="2" name="Text Placeholder 4">
            <a:extLst>
              <a:ext uri="{FF2B5EF4-FFF2-40B4-BE49-F238E27FC236}">
                <a16:creationId xmlns:a16="http://schemas.microsoft.com/office/drawing/2014/main" id="{976EDFFF-7E60-F4A2-ECDA-81CD89054335}"/>
              </a:ext>
            </a:extLst>
          </p:cNvPr>
          <p:cNvSpPr txBox="1">
            <a:spLocks/>
          </p:cNvSpPr>
          <p:nvPr/>
        </p:nvSpPr>
        <p:spPr>
          <a:xfrm>
            <a:off x="457200" y="1219200"/>
            <a:ext cx="5811058" cy="2646878"/>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Gemini API connects applications with AI models.</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to create and use an API key for authentication.</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to install and import the Gemini library.</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to configure the Gemini library with the API key.</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to send clear prompts to get responses.</a:t>
            </a:r>
          </a:p>
          <a:p>
            <a:pPr marL="228600" indent="-228600">
              <a:spcBef>
                <a:spcPts val="0"/>
              </a:spcBef>
              <a:spcAft>
                <a:spcPts val="800"/>
              </a:spcAft>
            </a:pPr>
            <a:r>
              <a:rPr lang="en-US" sz="1800" dirty="0">
                <a:latin typeface="Arial" panose="020B0604020202020204" pitchFamily="34" charset="0"/>
                <a:cs typeface="Arial" panose="020B0604020202020204" pitchFamily="34" charset="0"/>
              </a:rPr>
              <a:t>How to use, display, or process the responses.</a:t>
            </a:r>
          </a:p>
        </p:txBody>
      </p:sp>
      <p:sp>
        <p:nvSpPr>
          <p:cNvPr id="3" name="Freeform 2">
            <a:extLst>
              <a:ext uri="{FF2B5EF4-FFF2-40B4-BE49-F238E27FC236}">
                <a16:creationId xmlns:a16="http://schemas.microsoft.com/office/drawing/2014/main" id="{C603D4E8-9BAA-B8B5-0D8A-9F11B05FF385}"/>
              </a:ext>
            </a:extLst>
          </p:cNvPr>
          <p:cNvSpPr/>
          <p:nvPr/>
        </p:nvSpPr>
        <p:spPr>
          <a:xfrm>
            <a:off x="6858000" y="1447800"/>
            <a:ext cx="4478694" cy="4114800"/>
          </a:xfrm>
          <a:custGeom>
            <a:avLst/>
            <a:gdLst/>
            <a:ahLst/>
            <a:cxnLst/>
            <a:rect l="l" t="t" r="r" b="b"/>
            <a:pathLst>
              <a:path w="4478694" h="4114800">
                <a:moveTo>
                  <a:pt x="0" y="0"/>
                </a:moveTo>
                <a:lnTo>
                  <a:pt x="4478694" y="0"/>
                </a:lnTo>
                <a:lnTo>
                  <a:pt x="44786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3343754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111252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Reference</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447271" y="1219200"/>
            <a:ext cx="11297458" cy="1867178"/>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228600" indent="-228600">
              <a:spcBef>
                <a:spcPts val="0"/>
              </a:spcBef>
              <a:spcAft>
                <a:spcPts val="800"/>
              </a:spcAft>
            </a:pPr>
            <a:r>
              <a:rPr lang="en-US" sz="1800" dirty="0">
                <a:latin typeface="Arial" panose="020B0604020202020204" pitchFamily="34" charset="0"/>
                <a:cs typeface="Arial" panose="020B0604020202020204" pitchFamily="34" charset="0"/>
              </a:rPr>
              <a:t>About Gemini. (</a:t>
            </a:r>
            <a:r>
              <a:rPr lang="en-US" sz="1800" dirty="0" err="1">
                <a:latin typeface="Arial" panose="020B0604020202020204" pitchFamily="34" charset="0"/>
                <a:cs typeface="Arial" panose="020B0604020202020204" pitchFamily="34" charset="0"/>
              </a:rPr>
              <a:t>n.d.</a:t>
            </a:r>
            <a:r>
              <a:rPr lang="en-US" sz="1800" dirty="0">
                <a:latin typeface="Arial" panose="020B0604020202020204" pitchFamily="34" charset="0"/>
                <a:cs typeface="Arial" panose="020B0604020202020204" pitchFamily="34" charset="0"/>
              </a:rPr>
              <a:t>). Learn about Gemini, the everyday AI assistant from Google. Gemini. </a:t>
            </a:r>
            <a:r>
              <a:rPr lang="en-US" sz="1800" dirty="0">
                <a:latin typeface="Arial" panose="020B0604020202020204" pitchFamily="34" charset="0"/>
                <a:cs typeface="Arial" panose="020B0604020202020204" pitchFamily="34" charset="0"/>
                <a:hlinkClick r:id="rId3"/>
              </a:rPr>
              <a:t>https://gemini.google/about/</a:t>
            </a:r>
            <a:endParaRPr lang="en-US" sz="1800" dirty="0">
              <a:latin typeface="Arial" panose="020B0604020202020204" pitchFamily="34" charset="0"/>
              <a:cs typeface="Arial" panose="020B0604020202020204" pitchFamily="34" charset="0"/>
            </a:endParaRPr>
          </a:p>
          <a:p>
            <a:pPr marL="228600" indent="-228600">
              <a:spcBef>
                <a:spcPts val="0"/>
              </a:spcBef>
              <a:spcAft>
                <a:spcPts val="800"/>
              </a:spcAft>
            </a:pPr>
            <a:r>
              <a:rPr lang="en-US" sz="1800" dirty="0" err="1">
                <a:latin typeface="Arial" panose="020B0604020202020204" pitchFamily="34" charset="0"/>
                <a:cs typeface="Arial" panose="020B0604020202020204" pitchFamily="34" charset="0"/>
              </a:rPr>
              <a:t>Caballar</a:t>
            </a:r>
            <a:r>
              <a:rPr lang="en-US" sz="1800" dirty="0">
                <a:latin typeface="Arial" panose="020B0604020202020204" pitchFamily="34" charset="0"/>
                <a:cs typeface="Arial" panose="020B0604020202020204" pitchFamily="34" charset="0"/>
              </a:rPr>
              <a:t>, R., &amp; Stryker, C. (2025, June 3). Google Gemini. What is Google Gemini? </a:t>
            </a:r>
            <a:r>
              <a:rPr lang="en-US" sz="1800" dirty="0">
                <a:latin typeface="Arial" panose="020B0604020202020204" pitchFamily="34" charset="0"/>
                <a:cs typeface="Arial" panose="020B0604020202020204" pitchFamily="34" charset="0"/>
                <a:hlinkClick r:id="rId4"/>
              </a:rPr>
              <a:t>https://www.ibm.com/think/topics/google-gemini</a:t>
            </a:r>
            <a:endParaRPr lang="en-US" sz="1800" dirty="0">
              <a:latin typeface="Arial" panose="020B0604020202020204" pitchFamily="34" charset="0"/>
              <a:cs typeface="Arial" panose="020B0604020202020204" pitchFamily="34" charset="0"/>
            </a:endParaRPr>
          </a:p>
          <a:p>
            <a:pPr marL="228600" indent="-228600">
              <a:spcBef>
                <a:spcPts val="0"/>
              </a:spcBef>
              <a:spcAft>
                <a:spcPts val="800"/>
              </a:spcAft>
            </a:pPr>
            <a:r>
              <a:rPr lang="en-US" sz="1800" dirty="0" err="1">
                <a:latin typeface="Arial" panose="020B0604020202020204" pitchFamily="34" charset="0"/>
                <a:cs typeface="Arial" panose="020B0604020202020204" pitchFamily="34" charset="0"/>
              </a:rPr>
              <a:t>Pichai</a:t>
            </a:r>
            <a:r>
              <a:rPr lang="en-US" sz="1800" dirty="0">
                <a:latin typeface="Arial" panose="020B0604020202020204" pitchFamily="34" charset="0"/>
                <a:cs typeface="Arial" panose="020B0604020202020204" pitchFamily="34" charset="0"/>
              </a:rPr>
              <a:t>, S. (2024, September 27). Introducing Gemini: our largest and most capable AI model. Google. </a:t>
            </a:r>
            <a:r>
              <a:rPr lang="en-US" sz="1800" dirty="0">
                <a:latin typeface="Arial" panose="020B0604020202020204" pitchFamily="34" charset="0"/>
                <a:cs typeface="Arial" panose="020B0604020202020204" pitchFamily="34" charset="0"/>
                <a:hlinkClick r:id="rId5"/>
              </a:rPr>
              <a:t>https://blog.google/technology/ai/google-gemini-ai/</a:t>
            </a:r>
            <a:endParaRPr lang="en-US" sz="1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7171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7E17DAE-20EA-374A-EFA8-B396D021182A}"/>
              </a:ext>
            </a:extLst>
          </p:cNvPr>
          <p:cNvGrpSpPr/>
          <p:nvPr/>
        </p:nvGrpSpPr>
        <p:grpSpPr>
          <a:xfrm>
            <a:off x="1219200" y="1295400"/>
            <a:ext cx="9753600" cy="4876800"/>
            <a:chOff x="32657" y="685800"/>
            <a:chExt cx="12192000" cy="6096000"/>
          </a:xfrm>
        </p:grpSpPr>
        <p:sp>
          <p:nvSpPr>
            <p:cNvPr id="42" name="Freeform 2">
              <a:extLst>
                <a:ext uri="{FF2B5EF4-FFF2-40B4-BE49-F238E27FC236}">
                  <a16:creationId xmlns:a16="http://schemas.microsoft.com/office/drawing/2014/main" id="{C359C8AC-E103-CCD3-6A92-C4ED1439AE04}"/>
                </a:ext>
              </a:extLst>
            </p:cNvPr>
            <p:cNvSpPr/>
            <p:nvPr/>
          </p:nvSpPr>
          <p:spPr>
            <a:xfrm>
              <a:off x="32657" y="685800"/>
              <a:ext cx="12192000" cy="6070600"/>
            </a:xfrm>
            <a:custGeom>
              <a:avLst/>
              <a:gdLst/>
              <a:ahLst/>
              <a:cxnLst/>
              <a:rect l="l" t="t" r="r" b="b"/>
              <a:pathLst>
                <a:path w="4089083" h="4114800">
                  <a:moveTo>
                    <a:pt x="0" y="0"/>
                  </a:moveTo>
                  <a:lnTo>
                    <a:pt x="4089083" y="0"/>
                  </a:lnTo>
                  <a:lnTo>
                    <a:pt x="4089083" y="4114800"/>
                  </a:lnTo>
                  <a:lnTo>
                    <a:pt x="0" y="4114800"/>
                  </a:lnTo>
                  <a:lnTo>
                    <a:pt x="0" y="0"/>
                  </a:lnTo>
                  <a:close/>
                </a:path>
              </a:pathLst>
            </a:custGeom>
            <a:blipFill dpi="0" rotWithShape="1">
              <a:blip r:embed="rId3">
                <a:alphaModFix amt="96000"/>
                <a:extLst>
                  <a:ext uri="{96DAC541-7B7A-43D3-8B79-37D633B846F1}">
                    <asvg:svgBlip xmlns:asvg="http://schemas.microsoft.com/office/drawing/2016/SVG/main" r:embed="rId4"/>
                  </a:ext>
                </a:extLst>
              </a:blip>
              <a:srcRect/>
              <a:stretch>
                <a:fillRect l="-2498" t="-31380" r="-2502" b="-80824"/>
              </a:stretch>
            </a:blipFill>
          </p:spPr>
          <p:txBody>
            <a:bodyPr/>
            <a:lstStyle/>
            <a:p>
              <a:endParaRPr lang="en-US"/>
            </a:p>
          </p:txBody>
        </p:sp>
        <p:grpSp>
          <p:nvGrpSpPr>
            <p:cNvPr id="43" name="Group 42">
              <a:extLst>
                <a:ext uri="{FF2B5EF4-FFF2-40B4-BE49-F238E27FC236}">
                  <a16:creationId xmlns:a16="http://schemas.microsoft.com/office/drawing/2014/main" id="{3581BF7A-30CC-B345-2788-12795377EB7D}"/>
                </a:ext>
              </a:extLst>
            </p:cNvPr>
            <p:cNvGrpSpPr/>
            <p:nvPr/>
          </p:nvGrpSpPr>
          <p:grpSpPr>
            <a:xfrm>
              <a:off x="3118757" y="762000"/>
              <a:ext cx="6019800" cy="6019800"/>
              <a:chOff x="3086100" y="685800"/>
              <a:chExt cx="6019800" cy="6019800"/>
            </a:xfrm>
          </p:grpSpPr>
          <p:sp>
            <p:nvSpPr>
              <p:cNvPr id="44" name="Oval 43">
                <a:extLst>
                  <a:ext uri="{FF2B5EF4-FFF2-40B4-BE49-F238E27FC236}">
                    <a16:creationId xmlns:a16="http://schemas.microsoft.com/office/drawing/2014/main" id="{261D4E1E-2DDF-149B-FA04-A5D86D050CB2}"/>
                  </a:ext>
                </a:extLst>
              </p:cNvPr>
              <p:cNvSpPr/>
              <p:nvPr/>
            </p:nvSpPr>
            <p:spPr>
              <a:xfrm>
                <a:off x="3314700" y="914400"/>
                <a:ext cx="5562600" cy="55626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0663CDA-17DB-E308-4CE2-4FC17C47A774}"/>
                  </a:ext>
                </a:extLst>
              </p:cNvPr>
              <p:cNvGrpSpPr/>
              <p:nvPr/>
            </p:nvGrpSpPr>
            <p:grpSpPr>
              <a:xfrm>
                <a:off x="3086100" y="685800"/>
                <a:ext cx="6019800" cy="6019800"/>
                <a:chOff x="3086100" y="685800"/>
                <a:chExt cx="6019800" cy="6019800"/>
              </a:xfrm>
            </p:grpSpPr>
            <p:sp>
              <p:nvSpPr>
                <p:cNvPr id="46" name="Freeform 4">
                  <a:extLst>
                    <a:ext uri="{FF2B5EF4-FFF2-40B4-BE49-F238E27FC236}">
                      <a16:creationId xmlns:a16="http://schemas.microsoft.com/office/drawing/2014/main" id="{7870C75F-828F-CBB1-260B-6C56F62C0A33}"/>
                    </a:ext>
                  </a:extLst>
                </p:cNvPr>
                <p:cNvSpPr/>
                <p:nvPr/>
              </p:nvSpPr>
              <p:spPr>
                <a:xfrm>
                  <a:off x="3086100" y="685800"/>
                  <a:ext cx="6019800" cy="6019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5">
                  <a:extLst>
                    <a:ext uri="{FF2B5EF4-FFF2-40B4-BE49-F238E27FC236}">
                      <a16:creationId xmlns:a16="http://schemas.microsoft.com/office/drawing/2014/main" id="{1A8BA00E-249F-E0E8-54C3-1E185DE7B262}"/>
                    </a:ext>
                  </a:extLst>
                </p:cNvPr>
                <p:cNvSpPr/>
                <p:nvPr/>
              </p:nvSpPr>
              <p:spPr>
                <a:xfrm>
                  <a:off x="3124200" y="1447800"/>
                  <a:ext cx="5683123" cy="4681473"/>
                </a:xfrm>
                <a:custGeom>
                  <a:avLst/>
                  <a:gdLst/>
                  <a:ahLst/>
                  <a:cxnLst/>
                  <a:rect l="l" t="t" r="r" b="b"/>
                  <a:pathLst>
                    <a:path w="4159123" h="3426078">
                      <a:moveTo>
                        <a:pt x="0" y="0"/>
                      </a:moveTo>
                      <a:lnTo>
                        <a:pt x="4159124" y="0"/>
                      </a:lnTo>
                      <a:lnTo>
                        <a:pt x="4159124" y="3426078"/>
                      </a:lnTo>
                      <a:lnTo>
                        <a:pt x="0" y="3426078"/>
                      </a:lnTo>
                      <a:lnTo>
                        <a:pt x="0" y="0"/>
                      </a:lnTo>
                      <a:close/>
                    </a:path>
                  </a:pathLst>
                </a:custGeom>
                <a:blipFill>
                  <a:blip r:embed="rId7"/>
                  <a:stretch>
                    <a:fillRect/>
                  </a:stretch>
                </a:blipFill>
              </p:spPr>
              <p:txBody>
                <a:bodyPr/>
                <a:lstStyle/>
                <a:p>
                  <a:endParaRPr lang="en-US"/>
                </a:p>
              </p:txBody>
            </p:sp>
          </p:grpSp>
        </p:grpSp>
      </p:grpSp>
      <p:pic>
        <p:nvPicPr>
          <p:cNvPr id="3" name="Graphic 2" descr="Question Mark with solid fill">
            <a:extLst>
              <a:ext uri="{FF2B5EF4-FFF2-40B4-BE49-F238E27FC236}">
                <a16:creationId xmlns:a16="http://schemas.microsoft.com/office/drawing/2014/main" id="{35FF7610-A516-AE1D-C9BE-C340FD9949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3200" y="2057400"/>
            <a:ext cx="3059133" cy="3059133"/>
          </a:xfrm>
          <a:prstGeom prst="rect">
            <a:avLst/>
          </a:prstGeom>
        </p:spPr>
      </p:pic>
    </p:spTree>
    <p:custDataLst>
      <p:tags r:id="rId1"/>
    </p:custDataLst>
    <p:extLst>
      <p:ext uri="{BB962C8B-B14F-4D97-AF65-F5344CB8AC3E}">
        <p14:creationId xmlns:p14="http://schemas.microsoft.com/office/powerpoint/2010/main" val="6228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5505-AEC7-358C-0EF9-EF61EFF21F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59BB45-663F-93B8-F1E1-85162698EB15}"/>
              </a:ext>
            </a:extLst>
          </p:cNvPr>
          <p:cNvSpPr txBox="1"/>
          <p:nvPr/>
        </p:nvSpPr>
        <p:spPr>
          <a:xfrm>
            <a:off x="5181600" y="4495800"/>
            <a:ext cx="1828800"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DISCLAIMER</a:t>
            </a:r>
          </a:p>
        </p:txBody>
      </p:sp>
      <p:sp>
        <p:nvSpPr>
          <p:cNvPr id="9" name="TextBox 8">
            <a:extLst>
              <a:ext uri="{FF2B5EF4-FFF2-40B4-BE49-F238E27FC236}">
                <a16:creationId xmlns:a16="http://schemas.microsoft.com/office/drawing/2014/main" id="{0BE0182C-C2E4-AB4D-F165-672C44EA8A3B}"/>
              </a:ext>
            </a:extLst>
          </p:cNvPr>
          <p:cNvSpPr txBox="1"/>
          <p:nvPr/>
        </p:nvSpPr>
        <p:spPr>
          <a:xfrm>
            <a:off x="2705100" y="5029200"/>
            <a:ext cx="6781800"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The content is curated from online/offline resources and used for educational purpose only</a:t>
            </a:r>
          </a:p>
        </p:txBody>
      </p:sp>
      <p:grpSp>
        <p:nvGrpSpPr>
          <p:cNvPr id="8" name="Group 7">
            <a:extLst>
              <a:ext uri="{FF2B5EF4-FFF2-40B4-BE49-F238E27FC236}">
                <a16:creationId xmlns:a16="http://schemas.microsoft.com/office/drawing/2014/main" id="{4A12D025-B233-F28D-C474-1BD84E55D66F}"/>
              </a:ext>
            </a:extLst>
          </p:cNvPr>
          <p:cNvGrpSpPr/>
          <p:nvPr/>
        </p:nvGrpSpPr>
        <p:grpSpPr>
          <a:xfrm>
            <a:off x="3619500" y="1485900"/>
            <a:ext cx="4953000" cy="2857500"/>
            <a:chOff x="3619500" y="1485900"/>
            <a:chExt cx="4953000" cy="2857500"/>
          </a:xfrm>
        </p:grpSpPr>
        <p:sp>
          <p:nvSpPr>
            <p:cNvPr id="5" name="Rectangle: Rounded Corners 4">
              <a:extLst>
                <a:ext uri="{FF2B5EF4-FFF2-40B4-BE49-F238E27FC236}">
                  <a16:creationId xmlns:a16="http://schemas.microsoft.com/office/drawing/2014/main" id="{B774559D-5EE9-220D-66AF-E46228A2099E}"/>
                </a:ext>
              </a:extLst>
            </p:cNvPr>
            <p:cNvSpPr/>
            <p:nvPr/>
          </p:nvSpPr>
          <p:spPr>
            <a:xfrm>
              <a:off x="3619500" y="1828800"/>
              <a:ext cx="4953000" cy="2514600"/>
            </a:xfrm>
            <a:prstGeom prst="roundRect">
              <a:avLst>
                <a:gd name="adj" fmla="val 7500"/>
              </a:avLst>
            </a:prstGeom>
            <a:solidFill>
              <a:schemeClr val="bg1"/>
            </a:solidFill>
            <a:ln w="12700">
              <a:solidFill>
                <a:srgbClr val="F9BE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a:extLst>
                <a:ext uri="{FF2B5EF4-FFF2-40B4-BE49-F238E27FC236}">
                  <a16:creationId xmlns:a16="http://schemas.microsoft.com/office/drawing/2014/main" id="{BF7B388D-5A3C-91C8-4705-E93C597FAF6E}"/>
                </a:ext>
              </a:extLst>
            </p:cNvPr>
            <p:cNvSpPr/>
            <p:nvPr/>
          </p:nvSpPr>
          <p:spPr>
            <a:xfrm>
              <a:off x="3993931" y="1485900"/>
              <a:ext cx="4204138" cy="2590800"/>
            </a:xfrm>
            <a:custGeom>
              <a:avLst/>
              <a:gdLst/>
              <a:ahLst/>
              <a:cxnLst/>
              <a:rect l="l" t="t" r="r" b="b"/>
              <a:pathLst>
                <a:path w="6677160" h="4114800">
                  <a:moveTo>
                    <a:pt x="0" y="0"/>
                  </a:moveTo>
                  <a:lnTo>
                    <a:pt x="6677160" y="0"/>
                  </a:lnTo>
                  <a:lnTo>
                    <a:pt x="66771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ustDataLst>
      <p:tags r:id="rId1"/>
    </p:custDataLst>
    <p:extLst>
      <p:ext uri="{BB962C8B-B14F-4D97-AF65-F5344CB8AC3E}">
        <p14:creationId xmlns:p14="http://schemas.microsoft.com/office/powerpoint/2010/main" val="185886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is the primary focus of this module?</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Offline Storage Management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Visualization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AI-Powered Text Generation and its Integration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Web Application Security</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C</a:t>
            </a:r>
          </a:p>
          <a:p>
            <a:r>
              <a:rPr lang="en-US" sz="2000" dirty="0">
                <a:latin typeface="Arial" panose="020B0604020202020204" pitchFamily="34" charset="0"/>
                <a:cs typeface="Arial" panose="020B0604020202020204" pitchFamily="34" charset="0"/>
              </a:rPr>
              <a:t>AI-Powered Text Generation and its Integration</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1476851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2"/>
            </a:pPr>
            <a:r>
              <a:rPr lang="en-US" b="1" dirty="0">
                <a:latin typeface="Arial" panose="020B0604020202020204" pitchFamily="34" charset="0"/>
                <a:cs typeface="Arial" panose="020B0604020202020204" pitchFamily="34" charset="0"/>
              </a:rPr>
              <a:t>In the context of Gemini, what is a 'prompt'?</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API Key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Well-structured text query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User Profile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A kind of virus</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Well-structure text query</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302533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3"/>
            </a:pPr>
            <a:r>
              <a:rPr lang="en-US" b="1" dirty="0">
                <a:latin typeface="Arial" panose="020B0604020202020204" pitchFamily="34" charset="0"/>
                <a:cs typeface="Arial" panose="020B0604020202020204" pitchFamily="34" charset="0"/>
              </a:rPr>
              <a:t>What does the Gemini API require for every request?</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API key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Date of request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Encryption key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User’s email</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API key</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8984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4"/>
            </a:pPr>
            <a:r>
              <a:rPr lang="en-US" b="1" dirty="0">
                <a:latin typeface="Arial" panose="020B0604020202020204" pitchFamily="34" charset="0"/>
                <a:cs typeface="Arial" panose="020B0604020202020204" pitchFamily="34" charset="0"/>
              </a:rPr>
              <a:t>When using Gemini in production, it is best to:</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Print the API key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Store the key in public code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Keep API keys in environment variables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E-mail the key to developers</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C</a:t>
            </a:r>
          </a:p>
          <a:p>
            <a:r>
              <a:rPr lang="en-US" sz="2000" dirty="0">
                <a:latin typeface="Arial" panose="020B0604020202020204" pitchFamily="34" charset="0"/>
                <a:cs typeface="Arial" panose="020B0604020202020204" pitchFamily="34" charset="0"/>
              </a:rPr>
              <a:t>Keep API keys in environment variables</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087644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575064"/>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5"/>
            </a:pPr>
            <a:r>
              <a:rPr lang="en-US" b="1" dirty="0">
                <a:latin typeface="Arial" panose="020B0604020202020204" pitchFamily="34" charset="0"/>
                <a:cs typeface="Arial" panose="020B0604020202020204" pitchFamily="34" charset="0"/>
              </a:rPr>
              <a:t>What does an API key facilitate when using Gemini services?</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Secure and authenticated API access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Local database management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Internet speed boost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Data visualization</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Secure and authenticated API access</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9379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0E178734-7E1D-0740-E039-E64D8B06102C}"/>
              </a:ext>
            </a:extLst>
          </p:cNvPr>
          <p:cNvSpPr txBox="1">
            <a:spLocks/>
          </p:cNvSpPr>
          <p:nvPr/>
        </p:nvSpPr>
        <p:spPr>
          <a:xfrm>
            <a:off x="4230058" y="2971800"/>
            <a:ext cx="3770942" cy="990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5000" b="1" dirty="0">
                <a:solidFill>
                  <a:srgbClr val="002060"/>
                </a:solidFill>
                <a:latin typeface="Arial" panose="020B0604020202020204" pitchFamily="34" charset="0"/>
                <a:cs typeface="Arial" panose="020B0604020202020204" pitchFamily="34" charset="0"/>
              </a:rPr>
              <a:t>Thank You</a:t>
            </a:r>
          </a:p>
        </p:txBody>
      </p:sp>
    </p:spTree>
    <p:custDataLst>
      <p:tags r:id="rId1"/>
    </p:custDataLst>
    <p:extLst>
      <p:ext uri="{BB962C8B-B14F-4D97-AF65-F5344CB8AC3E}">
        <p14:creationId xmlns:p14="http://schemas.microsoft.com/office/powerpoint/2010/main" val="421902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Objective</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2691"/>
            <a:ext cx="5811058" cy="3980577"/>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fontAlgn="base">
              <a:spcBef>
                <a:spcPts val="0"/>
              </a:spcBef>
            </a:pPr>
            <a:r>
              <a:rPr lang="en-US" sz="1800" dirty="0">
                <a:latin typeface="Arial" panose="020B0604020202020204" pitchFamily="34" charset="0"/>
                <a:cs typeface="Arial" panose="020B0604020202020204" pitchFamily="34" charset="0"/>
              </a:rPr>
              <a:t>Apply modern web development skills using AI-assisted tools like GitHub Copilot and Cursor AI.</a:t>
            </a:r>
            <a:endParaRPr lang="en-IN" sz="1800" dirty="0">
              <a:latin typeface="Arial" panose="020B0604020202020204" pitchFamily="34" charset="0"/>
              <a:cs typeface="Arial" panose="020B0604020202020204" pitchFamily="34" charset="0"/>
            </a:endParaRPr>
          </a:p>
          <a:p>
            <a:pPr lvl="0" fontAlgn="base">
              <a:spcBef>
                <a:spcPts val="0"/>
              </a:spcBef>
            </a:pPr>
            <a:r>
              <a:rPr lang="en-US" sz="1800" dirty="0">
                <a:latin typeface="Arial" panose="020B0604020202020204" pitchFamily="34" charset="0"/>
                <a:cs typeface="Arial" panose="020B0604020202020204" pitchFamily="34" charset="0"/>
              </a:rPr>
              <a:t>Enable rapid prototyping and data visualization through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for building interactive web applications.</a:t>
            </a:r>
            <a:endParaRPr lang="en-IN" sz="1800" dirty="0">
              <a:latin typeface="Arial" panose="020B0604020202020204" pitchFamily="34" charset="0"/>
              <a:cs typeface="Arial" panose="020B0604020202020204" pitchFamily="34" charset="0"/>
            </a:endParaRPr>
          </a:p>
          <a:p>
            <a:pPr lvl="0" fontAlgn="base">
              <a:spcBef>
                <a:spcPts val="0"/>
              </a:spcBef>
            </a:pPr>
            <a:r>
              <a:rPr lang="en-US" sz="1800" dirty="0">
                <a:latin typeface="Arial" panose="020B0604020202020204" pitchFamily="34" charset="0"/>
                <a:cs typeface="Arial" panose="020B0604020202020204" pitchFamily="34" charset="0"/>
              </a:rPr>
              <a:t>Introduce AI integration techniques using tools like Gemini API for smart feature development (e.g., chatbots, content generation).</a:t>
            </a:r>
            <a:endParaRPr lang="en-IN" sz="1800" dirty="0">
              <a:latin typeface="Arial" panose="020B0604020202020204" pitchFamily="34" charset="0"/>
              <a:cs typeface="Arial" panose="020B0604020202020204" pitchFamily="34" charset="0"/>
            </a:endParaRPr>
          </a:p>
          <a:p>
            <a:pPr lvl="0" fontAlgn="base">
              <a:spcBef>
                <a:spcPts val="0"/>
              </a:spcBef>
            </a:pPr>
            <a:r>
              <a:rPr lang="en-US" sz="1800" dirty="0">
                <a:latin typeface="Arial" panose="020B0604020202020204" pitchFamily="34" charset="0"/>
                <a:cs typeface="Arial" panose="020B0604020202020204" pitchFamily="34" charset="0"/>
              </a:rPr>
              <a:t>Develop proficiency in version control and cloud deployment using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GitHub, and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a:t>
            </a:r>
            <a:endParaRPr lang="en-IN" sz="1800" dirty="0">
              <a:latin typeface="Arial" panose="020B0604020202020204" pitchFamily="34" charset="0"/>
              <a:cs typeface="Arial" panose="020B0604020202020204" pitchFamily="34" charset="0"/>
            </a:endParaRPr>
          </a:p>
          <a:p>
            <a:pPr>
              <a:spcBef>
                <a:spcPts val="0"/>
              </a:spcBef>
            </a:pPr>
            <a:r>
              <a:rPr lang="en-US" sz="1800" dirty="0">
                <a:latin typeface="Arial" panose="020B0604020202020204" pitchFamily="34" charset="0"/>
                <a:cs typeface="Arial" panose="020B0604020202020204" pitchFamily="34" charset="0"/>
              </a:rPr>
              <a:t>Empower learner to transfer industry-relevant skills to students, enhancing employability and innovation in academic projects.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Freeform 2">
            <a:extLst>
              <a:ext uri="{FF2B5EF4-FFF2-40B4-BE49-F238E27FC236}">
                <a16:creationId xmlns:a16="http://schemas.microsoft.com/office/drawing/2014/main" id="{84AE9ED2-8E38-40AE-711E-C7DD6D14F2DA}"/>
              </a:ext>
            </a:extLst>
          </p:cNvPr>
          <p:cNvSpPr/>
          <p:nvPr/>
        </p:nvSpPr>
        <p:spPr>
          <a:xfrm>
            <a:off x="6858000" y="1447800"/>
            <a:ext cx="4804342" cy="4648200"/>
          </a:xfrm>
          <a:custGeom>
            <a:avLst/>
            <a:gdLst/>
            <a:ahLst/>
            <a:cxnLst/>
            <a:rect l="l" t="t" r="r" b="b"/>
            <a:pathLst>
              <a:path w="6542180" h="6329559">
                <a:moveTo>
                  <a:pt x="0" y="0"/>
                </a:moveTo>
                <a:lnTo>
                  <a:pt x="6542180" y="0"/>
                </a:lnTo>
                <a:lnTo>
                  <a:pt x="6542180" y="6329559"/>
                </a:lnTo>
                <a:lnTo>
                  <a:pt x="0" y="6329559"/>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84924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D4B0-41C7-DDA4-FBE4-DAD880E278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0722E1-DD56-D75A-819D-997F3AC8A24A}"/>
              </a:ext>
            </a:extLst>
          </p:cNvPr>
          <p:cNvSpPr txBox="1">
            <a:spLocks/>
          </p:cNvSpPr>
          <p:nvPr/>
        </p:nvSpPr>
        <p:spPr>
          <a:xfrm>
            <a:off x="340229"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Outcome</a:t>
            </a:r>
          </a:p>
        </p:txBody>
      </p:sp>
      <p:sp>
        <p:nvSpPr>
          <p:cNvPr id="2" name="Text Placeholder 4">
            <a:extLst>
              <a:ext uri="{FF2B5EF4-FFF2-40B4-BE49-F238E27FC236}">
                <a16:creationId xmlns:a16="http://schemas.microsoft.com/office/drawing/2014/main" id="{3EC1CF50-C44B-4663-169F-B206995360F1}"/>
              </a:ext>
            </a:extLst>
          </p:cNvPr>
          <p:cNvSpPr txBox="1">
            <a:spLocks/>
          </p:cNvSpPr>
          <p:nvPr/>
        </p:nvSpPr>
        <p:spPr>
          <a:xfrm>
            <a:off x="457200" y="1235825"/>
            <a:ext cx="5811058" cy="4257576"/>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a:spcBef>
                <a:spcPts val="0"/>
              </a:spcBef>
            </a:pPr>
            <a:r>
              <a:rPr lang="en-US" sz="1800" dirty="0">
                <a:latin typeface="Arial" panose="020B0604020202020204" pitchFamily="34" charset="0"/>
                <a:cs typeface="Arial" panose="020B0604020202020204" pitchFamily="34" charset="0"/>
              </a:rPr>
              <a:t>Explain the purpose and key capabilities of the Gemini generative AI model and its API.</a:t>
            </a:r>
            <a:endParaRPr lang="en-IN" sz="1800" dirty="0">
              <a:latin typeface="Arial" panose="020B0604020202020204" pitchFamily="34" charset="0"/>
              <a:cs typeface="Arial" panose="020B0604020202020204" pitchFamily="34" charset="0"/>
            </a:endParaRPr>
          </a:p>
          <a:p>
            <a:pPr lvl="0">
              <a:spcBef>
                <a:spcPts val="0"/>
              </a:spcBef>
            </a:pPr>
            <a:r>
              <a:rPr lang="en-US" sz="1800" dirty="0">
                <a:latin typeface="Arial" panose="020B0604020202020204" pitchFamily="34" charset="0"/>
                <a:cs typeface="Arial" panose="020B0604020202020204" pitchFamily="34" charset="0"/>
              </a:rPr>
              <a:t>Create and manage API keys required for secure access to the Gemini API.</a:t>
            </a:r>
            <a:endParaRPr lang="en-IN" sz="1800" dirty="0">
              <a:latin typeface="Arial" panose="020B0604020202020204" pitchFamily="34" charset="0"/>
              <a:cs typeface="Arial" panose="020B0604020202020204" pitchFamily="34" charset="0"/>
            </a:endParaRPr>
          </a:p>
          <a:p>
            <a:pPr lvl="0">
              <a:spcBef>
                <a:spcPts val="0"/>
              </a:spcBef>
            </a:pPr>
            <a:r>
              <a:rPr lang="en-US" sz="1800" dirty="0">
                <a:latin typeface="Arial" panose="020B0604020202020204" pitchFamily="34" charset="0"/>
                <a:cs typeface="Arial" panose="020B0604020202020204" pitchFamily="34" charset="0"/>
              </a:rPr>
              <a:t>Install the Gemini Python client library and import it into a programming environment.</a:t>
            </a:r>
            <a:endParaRPr lang="en-IN" sz="1800" dirty="0">
              <a:latin typeface="Arial" panose="020B0604020202020204" pitchFamily="34" charset="0"/>
              <a:cs typeface="Arial" panose="020B0604020202020204" pitchFamily="34" charset="0"/>
            </a:endParaRPr>
          </a:p>
          <a:p>
            <a:pPr lvl="0">
              <a:spcBef>
                <a:spcPts val="0"/>
              </a:spcBef>
            </a:pPr>
            <a:r>
              <a:rPr lang="en-US" sz="1800" dirty="0">
                <a:latin typeface="Arial" panose="020B0604020202020204" pitchFamily="34" charset="0"/>
                <a:cs typeface="Arial" panose="020B0604020202020204" pitchFamily="34" charset="0"/>
              </a:rPr>
              <a:t>Configure an application by adding the API key securely for authenticated communication with Gemini services.</a:t>
            </a:r>
            <a:endParaRPr lang="en-IN" sz="1800" dirty="0">
              <a:latin typeface="Arial" panose="020B0604020202020204" pitchFamily="34" charset="0"/>
              <a:cs typeface="Arial" panose="020B0604020202020204" pitchFamily="34" charset="0"/>
            </a:endParaRPr>
          </a:p>
          <a:p>
            <a:pPr lvl="0">
              <a:spcBef>
                <a:spcPts val="0"/>
              </a:spcBef>
            </a:pPr>
            <a:r>
              <a:rPr lang="en-US" sz="1800" dirty="0">
                <a:latin typeface="Arial" panose="020B0604020202020204" pitchFamily="34" charset="0"/>
                <a:cs typeface="Arial" panose="020B0604020202020204" pitchFamily="34" charset="0"/>
              </a:rPr>
              <a:t>Formulate and send well‑structured text queries (prompts) to the Gemini model using the client library.</a:t>
            </a:r>
            <a:endParaRPr lang="en-IN" sz="1800" dirty="0">
              <a:latin typeface="Arial" panose="020B0604020202020204" pitchFamily="34" charset="0"/>
              <a:cs typeface="Arial" panose="020B0604020202020204" pitchFamily="34" charset="0"/>
            </a:endParaRPr>
          </a:p>
          <a:p>
            <a:pPr>
              <a:spcBef>
                <a:spcPts val="0"/>
              </a:spcBef>
            </a:pPr>
            <a:r>
              <a:rPr lang="en-IN" sz="1800" dirty="0">
                <a:latin typeface="Arial" panose="020B0604020202020204" pitchFamily="34" charset="0"/>
                <a:cs typeface="Arial" panose="020B0604020202020204" pitchFamily="34" charset="0"/>
              </a:rPr>
              <a:t>Generate, retrieve, and interpret text responses returned by the Gemini API for integration into applications.</a:t>
            </a:r>
            <a:endParaRPr lang="en-US" sz="1800" dirty="0">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92CDC6E4-C34E-58DE-F34F-00E90BED1A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Freeform 4">
            <a:extLst>
              <a:ext uri="{FF2B5EF4-FFF2-40B4-BE49-F238E27FC236}">
                <a16:creationId xmlns:a16="http://schemas.microsoft.com/office/drawing/2014/main" id="{443E8E68-F152-CCEA-781B-569A37081246}"/>
              </a:ext>
            </a:extLst>
          </p:cNvPr>
          <p:cNvSpPr/>
          <p:nvPr/>
        </p:nvSpPr>
        <p:spPr>
          <a:xfrm>
            <a:off x="6629400" y="1457325"/>
            <a:ext cx="5211521" cy="3732752"/>
          </a:xfrm>
          <a:custGeom>
            <a:avLst/>
            <a:gdLst/>
            <a:ahLst/>
            <a:cxnLst/>
            <a:rect l="l" t="t" r="r" b="b"/>
            <a:pathLst>
              <a:path w="5744921" h="4114800">
                <a:moveTo>
                  <a:pt x="0" y="0"/>
                </a:moveTo>
                <a:lnTo>
                  <a:pt x="5744922" y="0"/>
                </a:lnTo>
                <a:lnTo>
                  <a:pt x="5744922" y="4114800"/>
                </a:lnTo>
                <a:lnTo>
                  <a:pt x="0" y="4114800"/>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25483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4113947"/>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Introduction</a:t>
            </a:r>
          </a:p>
          <a:p>
            <a:pPr>
              <a:spcBef>
                <a:spcPts val="0"/>
              </a:spcBef>
              <a:spcAft>
                <a:spcPts val="800"/>
              </a:spcAft>
            </a:pPr>
            <a:r>
              <a:rPr lang="en-US" sz="1800" dirty="0">
                <a:latin typeface="Arial" panose="020B0604020202020204" pitchFamily="34" charset="0"/>
                <a:cs typeface="Arial" panose="020B0604020202020204" pitchFamily="34" charset="0"/>
              </a:rPr>
              <a:t>Gemini API acts as a bridge between applications and generative AI models.</a:t>
            </a:r>
          </a:p>
          <a:p>
            <a:pPr>
              <a:spcBef>
                <a:spcPts val="0"/>
              </a:spcBef>
              <a:spcAft>
                <a:spcPts val="800"/>
              </a:spcAft>
            </a:pPr>
            <a:r>
              <a:rPr lang="en-US" sz="1800" dirty="0">
                <a:latin typeface="Arial" panose="020B0604020202020204" pitchFamily="34" charset="0"/>
                <a:cs typeface="Arial" panose="020B0604020202020204" pitchFamily="34" charset="0"/>
              </a:rPr>
              <a:t>It enables applications to create text responses from prompts.</a:t>
            </a:r>
          </a:p>
          <a:p>
            <a:pPr>
              <a:spcBef>
                <a:spcPts val="0"/>
              </a:spcBef>
              <a:spcAft>
                <a:spcPts val="800"/>
              </a:spcAft>
            </a:pPr>
            <a:r>
              <a:rPr lang="en-US" sz="1800" dirty="0">
                <a:latin typeface="Arial" panose="020B0604020202020204" pitchFamily="34" charset="0"/>
                <a:cs typeface="Arial" panose="020B0604020202020204" pitchFamily="34" charset="0"/>
              </a:rPr>
              <a:t>Developers and teachers can build tools that generate explanations, answers, summaries, and outlines.</a:t>
            </a:r>
          </a:p>
          <a:p>
            <a:pPr>
              <a:spcBef>
                <a:spcPts val="0"/>
              </a:spcBef>
              <a:spcAft>
                <a:spcPts val="800"/>
              </a:spcAft>
            </a:pPr>
            <a:r>
              <a:rPr lang="en-US" sz="1800" dirty="0">
                <a:latin typeface="Arial" panose="020B0604020202020204" pitchFamily="34" charset="0"/>
                <a:cs typeface="Arial" panose="020B0604020202020204" pitchFamily="34" charset="0"/>
              </a:rPr>
              <a:t>Integration involves sending a prompt to Gemini through the API and receiving an AI-generated response.</a:t>
            </a:r>
          </a:p>
          <a:p>
            <a:pPr>
              <a:spcBef>
                <a:spcPts val="0"/>
              </a:spcBef>
              <a:spcAft>
                <a:spcPts val="800"/>
              </a:spcAft>
            </a:pPr>
            <a:r>
              <a:rPr lang="en-US" sz="1800" dirty="0">
                <a:latin typeface="Arial" panose="020B0604020202020204" pitchFamily="34" charset="0"/>
                <a:cs typeface="Arial" panose="020B0604020202020204" pitchFamily="34" charset="0"/>
              </a:rPr>
              <a:t>This process reduces the need to write all content manually.</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7575022" cy="307777"/>
            </a:xfrm>
            <a:prstGeom prst="rect">
              <a:avLst/>
            </a:prstGeom>
            <a:noFill/>
          </p:spPr>
          <p:txBody>
            <a:bodyPr wrap="none" rtlCol="0">
              <a:spAutoFit/>
            </a:bodyPr>
            <a:lstStyle/>
            <a:p>
              <a:r>
                <a:rPr lang="en-US" sz="1400" dirty="0">
                  <a:solidFill>
                    <a:srgbClr val="0000FF"/>
                  </a:solidFill>
                  <a:hlinkClick r:id="rId4"/>
                </a:rPr>
                <a:t>https://www.gstatic.com/lamda/images/gemini_aurora_thumbnail_4g_e74822ff0ca4259beb718.png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5D2E185C-C6CE-597F-2A4D-2625515F62A7}"/>
              </a:ext>
            </a:extLst>
          </p:cNvPr>
          <p:cNvSpPr/>
          <p:nvPr/>
        </p:nvSpPr>
        <p:spPr>
          <a:xfrm>
            <a:off x="6934200" y="1466850"/>
            <a:ext cx="4267200" cy="3979164"/>
          </a:xfrm>
          <a:custGeom>
            <a:avLst/>
            <a:gdLst/>
            <a:ahLst/>
            <a:cxnLst/>
            <a:rect l="l" t="t" r="r" b="b"/>
            <a:pathLst>
              <a:path w="5479675" h="5109797">
                <a:moveTo>
                  <a:pt x="0" y="0"/>
                </a:moveTo>
                <a:lnTo>
                  <a:pt x="5479675" y="0"/>
                </a:lnTo>
                <a:lnTo>
                  <a:pt x="5479675" y="5109797"/>
                </a:lnTo>
                <a:lnTo>
                  <a:pt x="0" y="5109797"/>
                </a:lnTo>
                <a:lnTo>
                  <a:pt x="0" y="0"/>
                </a:lnTo>
                <a:close/>
              </a:path>
            </a:pathLst>
          </a:custGeom>
          <a:blipFill>
            <a:blip r:embed="rId5"/>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95435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290335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Introduction</a:t>
            </a:r>
          </a:p>
          <a:p>
            <a:pPr>
              <a:spcBef>
                <a:spcPts val="0"/>
              </a:spcBef>
              <a:spcAft>
                <a:spcPts val="800"/>
              </a:spcAft>
            </a:pPr>
            <a:r>
              <a:rPr lang="en-US" sz="1800" dirty="0">
                <a:latin typeface="Arial" panose="020B0604020202020204" pitchFamily="34" charset="0"/>
                <a:cs typeface="Arial" panose="020B0604020202020204" pitchFamily="34" charset="0"/>
              </a:rPr>
              <a:t>Gemini is a generative AI model that produces responses from text prompts.</a:t>
            </a:r>
          </a:p>
          <a:p>
            <a:pPr>
              <a:spcBef>
                <a:spcPts val="0"/>
              </a:spcBef>
              <a:spcAft>
                <a:spcPts val="800"/>
              </a:spcAft>
            </a:pPr>
            <a:r>
              <a:rPr lang="en-US" sz="1800" dirty="0">
                <a:latin typeface="Arial" panose="020B0604020202020204" pitchFamily="34" charset="0"/>
                <a:cs typeface="Arial" panose="020B0604020202020204" pitchFamily="34" charset="0"/>
              </a:rPr>
              <a:t>The Gemini API enables smooth communication between software and the AI model.</a:t>
            </a:r>
          </a:p>
          <a:p>
            <a:pPr>
              <a:spcBef>
                <a:spcPts val="0"/>
              </a:spcBef>
              <a:spcAft>
                <a:spcPts val="800"/>
              </a:spcAft>
            </a:pPr>
            <a:r>
              <a:rPr lang="en-US" sz="1800" dirty="0">
                <a:latin typeface="Arial" panose="020B0604020202020204" pitchFamily="34" charset="0"/>
                <a:cs typeface="Arial" panose="020B0604020202020204" pitchFamily="34" charset="0"/>
              </a:rPr>
              <a:t>The interaction is a request-response process where prompts are sent and answers are received.</a:t>
            </a:r>
          </a:p>
          <a:p>
            <a:pPr>
              <a:spcBef>
                <a:spcPts val="0"/>
              </a:spcBef>
              <a:spcAft>
                <a:spcPts val="800"/>
              </a:spcAft>
            </a:pPr>
            <a:r>
              <a:rPr lang="en-US" sz="1800" b="1" dirty="0">
                <a:latin typeface="Arial" panose="020B0604020202020204" pitchFamily="34" charset="0"/>
                <a:cs typeface="Arial" panose="020B0604020202020204" pitchFamily="34" charset="0"/>
              </a:rPr>
              <a:t>Analogy:</a:t>
            </a:r>
            <a:r>
              <a:rPr lang="en-US" sz="1800" dirty="0">
                <a:latin typeface="Arial" panose="020B0604020202020204" pitchFamily="34" charset="0"/>
                <a:cs typeface="Arial" panose="020B0604020202020204" pitchFamily="34" charset="0"/>
              </a:rPr>
              <a:t> Like inviting an expert guest to answer questions during a seminar.</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7575022" cy="307777"/>
            </a:xfrm>
            <a:prstGeom prst="rect">
              <a:avLst/>
            </a:prstGeom>
            <a:noFill/>
          </p:spPr>
          <p:txBody>
            <a:bodyPr wrap="none" rtlCol="0">
              <a:spAutoFit/>
            </a:bodyPr>
            <a:lstStyle/>
            <a:p>
              <a:r>
                <a:rPr lang="en-US" sz="1400" dirty="0">
                  <a:solidFill>
                    <a:srgbClr val="0000FF"/>
                  </a:solidFill>
                  <a:hlinkClick r:id="rId4"/>
                </a:rPr>
                <a:t>https://www.gstatic.com/lamda/images/gemini_aurora_thumbnail_4g_e74822ff0ca4259beb718.png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003DE19-2750-C346-E753-FCAB3DB41861}"/>
              </a:ext>
            </a:extLst>
          </p:cNvPr>
          <p:cNvGrpSpPr/>
          <p:nvPr/>
        </p:nvGrpSpPr>
        <p:grpSpPr>
          <a:xfrm>
            <a:off x="7086600" y="1524000"/>
            <a:ext cx="3908633" cy="3810000"/>
            <a:chOff x="4922676" y="1028700"/>
            <a:chExt cx="8442648" cy="8229600"/>
          </a:xfrm>
        </p:grpSpPr>
        <p:sp>
          <p:nvSpPr>
            <p:cNvPr id="13" name="Freeform 2">
              <a:extLst>
                <a:ext uri="{FF2B5EF4-FFF2-40B4-BE49-F238E27FC236}">
                  <a16:creationId xmlns:a16="http://schemas.microsoft.com/office/drawing/2014/main" id="{FA4E5A90-3047-77F1-B0E7-68D20501A3A3}"/>
                </a:ext>
              </a:extLst>
            </p:cNvPr>
            <p:cNvSpPr/>
            <p:nvPr/>
          </p:nvSpPr>
          <p:spPr>
            <a:xfrm>
              <a:off x="4922676" y="1028700"/>
              <a:ext cx="8442648" cy="8229600"/>
            </a:xfrm>
            <a:custGeom>
              <a:avLst/>
              <a:gdLst/>
              <a:ahLst/>
              <a:cxnLst/>
              <a:rect l="l" t="t" r="r" b="b"/>
              <a:pathLst>
                <a:path w="8442648" h="8229600">
                  <a:moveTo>
                    <a:pt x="0" y="0"/>
                  </a:moveTo>
                  <a:lnTo>
                    <a:pt x="8442648" y="0"/>
                  </a:lnTo>
                  <a:lnTo>
                    <a:pt x="8442648" y="8229600"/>
                  </a:lnTo>
                  <a:lnTo>
                    <a:pt x="0" y="8229600"/>
                  </a:lnTo>
                  <a:lnTo>
                    <a:pt x="0" y="0"/>
                  </a:lnTo>
                  <a:close/>
                </a:path>
              </a:pathLst>
            </a:custGeom>
            <a:blipFill>
              <a:blip r:embed="rId5"/>
              <a:stretch>
                <a:fillRect/>
              </a:stretch>
            </a:blipFill>
          </p:spPr>
          <p:txBody>
            <a:bodyPr/>
            <a:lstStyle/>
            <a:p>
              <a:endParaRPr lang="en-US"/>
            </a:p>
          </p:txBody>
        </p:sp>
        <p:sp>
          <p:nvSpPr>
            <p:cNvPr id="14" name="Freeform 3">
              <a:extLst>
                <a:ext uri="{FF2B5EF4-FFF2-40B4-BE49-F238E27FC236}">
                  <a16:creationId xmlns:a16="http://schemas.microsoft.com/office/drawing/2014/main" id="{1C191B2F-B620-02D8-EB32-7B6819355F5D}"/>
                </a:ext>
              </a:extLst>
            </p:cNvPr>
            <p:cNvSpPr/>
            <p:nvPr/>
          </p:nvSpPr>
          <p:spPr>
            <a:xfrm>
              <a:off x="4922676" y="3284514"/>
              <a:ext cx="1706979" cy="1728587"/>
            </a:xfrm>
            <a:custGeom>
              <a:avLst/>
              <a:gdLst/>
              <a:ahLst/>
              <a:cxnLst/>
              <a:rect l="l" t="t" r="r" b="b"/>
              <a:pathLst>
                <a:path w="1706979" h="1728587">
                  <a:moveTo>
                    <a:pt x="0" y="0"/>
                  </a:moveTo>
                  <a:lnTo>
                    <a:pt x="1706979" y="0"/>
                  </a:lnTo>
                  <a:lnTo>
                    <a:pt x="1706979" y="1728587"/>
                  </a:lnTo>
                  <a:lnTo>
                    <a:pt x="0" y="17285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Tree>
    <p:custDataLst>
      <p:tags r:id="rId1"/>
    </p:custDataLst>
    <p:extLst>
      <p:ext uri="{BB962C8B-B14F-4D97-AF65-F5344CB8AC3E}">
        <p14:creationId xmlns:p14="http://schemas.microsoft.com/office/powerpoint/2010/main" val="137172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10363200" cy="2174954"/>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Creating an API Key</a:t>
            </a:r>
          </a:p>
          <a:p>
            <a:pPr>
              <a:spcBef>
                <a:spcPts val="0"/>
              </a:spcBef>
              <a:spcAft>
                <a:spcPts val="800"/>
              </a:spcAft>
            </a:pPr>
            <a:r>
              <a:rPr lang="en-US" sz="1800" dirty="0">
                <a:latin typeface="Arial" panose="020B0604020202020204" pitchFamily="34" charset="0"/>
                <a:cs typeface="Arial" panose="020B0604020202020204" pitchFamily="34" charset="0"/>
              </a:rPr>
              <a:t>An API key is required to use the Gemini API.</a:t>
            </a:r>
          </a:p>
          <a:p>
            <a:pPr>
              <a:spcBef>
                <a:spcPts val="0"/>
              </a:spcBef>
              <a:spcAft>
                <a:spcPts val="800"/>
              </a:spcAft>
            </a:pPr>
            <a:r>
              <a:rPr lang="en-US" sz="1800" dirty="0">
                <a:latin typeface="Arial" panose="020B0604020202020204" pitchFamily="34" charset="0"/>
                <a:cs typeface="Arial" panose="020B0604020202020204" pitchFamily="34" charset="0"/>
              </a:rPr>
              <a:t>The key verifies identity and authorizes requests.</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create an API key:</a:t>
            </a: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 Sign up on the Gemini platform - </a:t>
            </a:r>
            <a:r>
              <a:rPr lang="en-IN" sz="1800" u="sng" dirty="0">
                <a:latin typeface="Arial" panose="020B0604020202020204" pitchFamily="34" charset="0"/>
                <a:cs typeface="Arial" panose="020B0604020202020204" pitchFamily="34" charset="0"/>
                <a:hlinkClick r:id="rId4"/>
              </a:rPr>
              <a:t>https://gemini.google.com/app</a:t>
            </a:r>
            <a:endParaRPr lang="en-US" sz="1800" dirty="0">
              <a:latin typeface="Arial" panose="020B0604020202020204" pitchFamily="34" charset="0"/>
              <a:cs typeface="Arial" panose="020B0604020202020204" pitchFamily="34" charset="0"/>
            </a:endParaRPr>
          </a:p>
          <a:p>
            <a:pPr marL="228600" indent="-228600">
              <a:spcBef>
                <a:spcPts val="0"/>
              </a:spcBef>
              <a:spcAft>
                <a:spcPts val="800"/>
              </a:spcAft>
              <a:buFont typeface="+mj-lt"/>
              <a:buAutoNum type="arabicPeriod"/>
            </a:pPr>
            <a:r>
              <a:rPr lang="en-US" sz="1800" dirty="0">
                <a:latin typeface="Arial" panose="020B0604020202020204" pitchFamily="34" charset="0"/>
                <a:cs typeface="Arial" panose="020B0604020202020204" pitchFamily="34" charset="0"/>
              </a:rPr>
              <a:t> Now navigate to - </a:t>
            </a:r>
            <a:r>
              <a:rPr lang="en-IN" sz="1800" u="sng" dirty="0">
                <a:latin typeface="Arial" panose="020B0604020202020204" pitchFamily="34" charset="0"/>
                <a:cs typeface="Arial" panose="020B0604020202020204" pitchFamily="34" charset="0"/>
                <a:hlinkClick r:id="rId5"/>
              </a:rPr>
              <a:t>https://ai.google.dev/gemini-api/docs</a:t>
            </a:r>
            <a:endParaRPr lang="en-US" sz="1800" dirty="0">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p:cNvPicPr/>
          <p:nvPr/>
        </p:nvPicPr>
        <p:blipFill>
          <a:blip r:embed="rId6"/>
          <a:stretch>
            <a:fillRect/>
          </a:stretch>
        </p:blipFill>
        <p:spPr>
          <a:xfrm>
            <a:off x="2259362" y="3810000"/>
            <a:ext cx="7673275" cy="2286000"/>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83322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811058" cy="103618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Creating an API Key</a:t>
            </a:r>
          </a:p>
          <a:p>
            <a:pPr marL="0" indent="0">
              <a:spcBef>
                <a:spcPts val="0"/>
              </a:spcBef>
              <a:spcAft>
                <a:spcPts val="800"/>
              </a:spcAft>
              <a:buNone/>
            </a:pPr>
            <a:r>
              <a:rPr lang="en-US" sz="1800" b="1" dirty="0">
                <a:latin typeface="Arial" panose="020B0604020202020204" pitchFamily="34" charset="0"/>
                <a:cs typeface="Arial" panose="020B0604020202020204" pitchFamily="34" charset="0"/>
              </a:rPr>
              <a:t>Steps to create an API key:</a:t>
            </a:r>
          </a:p>
          <a:p>
            <a:pPr marL="228600" indent="-228600">
              <a:spcBef>
                <a:spcPts val="0"/>
              </a:spcBef>
              <a:spcAft>
                <a:spcPts val="800"/>
              </a:spcAft>
              <a:buFont typeface="+mj-lt"/>
              <a:buAutoNum type="arabicPeriod" startAt="3"/>
            </a:pPr>
            <a:r>
              <a:rPr lang="en-US" sz="1800" dirty="0">
                <a:latin typeface="Arial" panose="020B0604020202020204" pitchFamily="34" charset="0"/>
                <a:cs typeface="Arial" panose="020B0604020202020204" pitchFamily="34" charset="0"/>
              </a:rPr>
              <a:t>Locate the option to get a Gemini API key.</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996619" cy="307777"/>
            </a:xfrm>
            <a:prstGeom prst="rect">
              <a:avLst/>
            </a:prstGeom>
            <a:noFill/>
          </p:spPr>
          <p:txBody>
            <a:bodyPr wrap="none" rtlCol="0">
              <a:spAutoFit/>
            </a:bodyPr>
            <a:lstStyle/>
            <a:p>
              <a:r>
                <a:rPr lang="en-US" sz="1400" dirty="0">
                  <a:solidFill>
                    <a:srgbClr val="0000FF"/>
                  </a:solidFill>
                </a:rPr>
                <a:t>Screenshot</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3230245" y="2667000"/>
            <a:ext cx="5731510" cy="2759710"/>
            <a:chOff x="6105525" y="2321039"/>
            <a:chExt cx="5731510" cy="2759710"/>
          </a:xfrm>
        </p:grpSpPr>
        <p:pic>
          <p:nvPicPr>
            <p:cNvPr id="11" name="Picture 10"/>
            <p:cNvPicPr/>
            <p:nvPr/>
          </p:nvPicPr>
          <p:blipFill>
            <a:blip r:embed="rId4"/>
            <a:stretch>
              <a:fillRect/>
            </a:stretch>
          </p:blipFill>
          <p:spPr>
            <a:xfrm>
              <a:off x="6105525" y="2321039"/>
              <a:ext cx="5731510" cy="2759710"/>
            </a:xfrm>
            <a:prstGeom prst="rect">
              <a:avLst/>
            </a:prstGeom>
            <a:ln>
              <a:solidFill>
                <a:schemeClr val="tx1">
                  <a:lumMod val="50000"/>
                  <a:lumOff val="50000"/>
                </a:schemeClr>
              </a:solidFill>
            </a:ln>
          </p:spPr>
        </p:pic>
        <p:sp>
          <p:nvSpPr>
            <p:cNvPr id="13" name="Rectangle 12"/>
            <p:cNvSpPr/>
            <p:nvPr/>
          </p:nvSpPr>
          <p:spPr>
            <a:xfrm>
              <a:off x="10652760" y="2552700"/>
              <a:ext cx="1158240" cy="3429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116113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Integration of Gemini</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4648200" cy="656590"/>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Creating an API Key</a:t>
            </a:r>
            <a:endParaRPr lang="en-US" sz="1800" dirty="0">
              <a:latin typeface="Arial" panose="020B0604020202020204" pitchFamily="34" charset="0"/>
              <a:cs typeface="Arial" panose="020B0604020202020204" pitchFamily="34" charset="0"/>
            </a:endParaRPr>
          </a:p>
          <a:p>
            <a:pPr marL="228600" indent="-228600">
              <a:spcBef>
                <a:spcPts val="0"/>
              </a:spcBef>
              <a:spcAft>
                <a:spcPts val="800"/>
              </a:spcAft>
              <a:buFont typeface="+mj-lt"/>
              <a:buAutoNum type="arabicPeriod" startAt="4"/>
            </a:pPr>
            <a:r>
              <a:rPr lang="en-US" sz="1800" dirty="0">
                <a:latin typeface="Arial" panose="020B0604020202020204" pitchFamily="34" charset="0"/>
                <a:cs typeface="Arial" panose="020B0604020202020204" pitchFamily="34" charset="0"/>
              </a:rPr>
              <a:t>Generate a new key from the interface.</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1067152" cy="307777"/>
            </a:xfrm>
            <a:prstGeom prst="rect">
              <a:avLst/>
            </a:prstGeom>
            <a:noFill/>
          </p:spPr>
          <p:txBody>
            <a:bodyPr wrap="none" rtlCol="0">
              <a:spAutoFit/>
            </a:bodyPr>
            <a:lstStyle/>
            <a:p>
              <a:r>
                <a:rPr lang="en-US" sz="1400" dirty="0">
                  <a:solidFill>
                    <a:srgbClr val="0000FF"/>
                  </a:solidFill>
                </a:rPr>
                <a:t>Screenshots</a:t>
              </a: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76250" y="2590800"/>
            <a:ext cx="3157362" cy="2213920"/>
            <a:chOff x="6400800" y="2057400"/>
            <a:chExt cx="5058064" cy="3546678"/>
          </a:xfrm>
        </p:grpSpPr>
        <p:pic>
          <p:nvPicPr>
            <p:cNvPr id="11" name="Picture 10"/>
            <p:cNvPicPr/>
            <p:nvPr/>
          </p:nvPicPr>
          <p:blipFill rotWithShape="1">
            <a:blip r:embed="rId4"/>
            <a:srcRect l="11961" t="10425" r="12823" b="344"/>
            <a:stretch/>
          </p:blipFill>
          <p:spPr bwMode="auto">
            <a:xfrm>
              <a:off x="6400800" y="2057400"/>
              <a:ext cx="5058064" cy="3546678"/>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sp>
          <p:nvSpPr>
            <p:cNvPr id="13" name="Rectangle 12"/>
            <p:cNvSpPr/>
            <p:nvPr/>
          </p:nvSpPr>
          <p:spPr>
            <a:xfrm>
              <a:off x="9029700" y="4191000"/>
              <a:ext cx="1866900" cy="5334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pic>
        <p:nvPicPr>
          <p:cNvPr id="14" name="Picture 13"/>
          <p:cNvPicPr/>
          <p:nvPr/>
        </p:nvPicPr>
        <p:blipFill>
          <a:blip r:embed="rId5"/>
          <a:stretch>
            <a:fillRect/>
          </a:stretch>
        </p:blipFill>
        <p:spPr>
          <a:xfrm>
            <a:off x="3931237" y="2590800"/>
            <a:ext cx="3391138" cy="2216384"/>
          </a:xfrm>
          <a:prstGeom prst="rect">
            <a:avLst/>
          </a:prstGeom>
          <a:ln>
            <a:solidFill>
              <a:schemeClr val="tx1">
                <a:lumMod val="50000"/>
                <a:lumOff val="50000"/>
              </a:schemeClr>
            </a:solidFill>
          </a:ln>
        </p:spPr>
      </p:pic>
      <p:grpSp>
        <p:nvGrpSpPr>
          <p:cNvPr id="6" name="Group 5"/>
          <p:cNvGrpSpPr/>
          <p:nvPr/>
        </p:nvGrpSpPr>
        <p:grpSpPr>
          <a:xfrm>
            <a:off x="7620000" y="2590800"/>
            <a:ext cx="4419600" cy="2256916"/>
            <a:chOff x="7543800" y="3367932"/>
            <a:chExt cx="4419600" cy="2256916"/>
          </a:xfrm>
        </p:grpSpPr>
        <p:pic>
          <p:nvPicPr>
            <p:cNvPr id="15" name="Picture 14"/>
            <p:cNvPicPr/>
            <p:nvPr/>
          </p:nvPicPr>
          <p:blipFill>
            <a:blip r:embed="rId6"/>
            <a:stretch>
              <a:fillRect/>
            </a:stretch>
          </p:blipFill>
          <p:spPr>
            <a:xfrm>
              <a:off x="7543800" y="3407476"/>
              <a:ext cx="4419600" cy="2217372"/>
            </a:xfrm>
            <a:prstGeom prst="rect">
              <a:avLst/>
            </a:prstGeom>
            <a:ln>
              <a:solidFill>
                <a:schemeClr val="tx1">
                  <a:lumMod val="50000"/>
                  <a:lumOff val="50000"/>
                </a:schemeClr>
              </a:solidFill>
            </a:ln>
          </p:spPr>
        </p:pic>
        <p:sp>
          <p:nvSpPr>
            <p:cNvPr id="16" name="Rectangle 15"/>
            <p:cNvSpPr/>
            <p:nvPr/>
          </p:nvSpPr>
          <p:spPr>
            <a:xfrm>
              <a:off x="11201400" y="3367932"/>
              <a:ext cx="733425" cy="33296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custDataLst>
      <p:tags r:id="rId1"/>
    </p:custDataLst>
    <p:extLst>
      <p:ext uri="{BB962C8B-B14F-4D97-AF65-F5344CB8AC3E}">
        <p14:creationId xmlns:p14="http://schemas.microsoft.com/office/powerpoint/2010/main" val="155726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eRCta9jb"/>
  <p:tag name="ARTICULATE_DESIGN_ID_OFFICE THEME" val="i2QiBdxO"/>
  <p:tag name="ARTICULATE_DESIGN_ID_CUSTOM DESIGN" val="QtU7gYVL"/>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1572</TotalTime>
  <Words>2694</Words>
  <Application>Microsoft Office PowerPoint</Application>
  <PresentationFormat>Widescreen</PresentationFormat>
  <Paragraphs>207</Paragraphs>
  <Slides>25</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25</vt:i4>
      </vt:variant>
    </vt:vector>
  </HeadingPairs>
  <TitlesOfParts>
    <vt:vector size="29" baseType="lpstr">
      <vt:lpstr>Calibri</vt:lpstr>
      <vt:lpstr>Arial</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Prita Pradhan</cp:lastModifiedBy>
  <cp:revision>94</cp:revision>
  <dcterms:created xsi:type="dcterms:W3CDTF">2006-08-16T00:00:00Z</dcterms:created>
  <dcterms:modified xsi:type="dcterms:W3CDTF">2025-08-11T13:23:14Z</dcterms:modified>
  <dc:identifier>DAGQ6RW-XsE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601CB1FF-071B-4122-B776-C484F1E5E45A</vt:lpwstr>
  </property>
  <property fmtid="{D5CDD505-2E9C-101B-9397-08002B2CF9AE}" pid="3" name="ArticulatePath">
    <vt:lpwstr>https://edunetfoundationorg-my.sharepoint.com/personal/kaisar_edunetfoundation_org/Documents/Beutified ppt/EY/Template Design 2025/PPT Template Design Sample/Template Design Sample</vt:lpwstr>
  </property>
</Properties>
</file>